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notesSlides/notesSlide12.xml" ContentType="application/vnd.openxmlformats-officedocument.presentationml.notesSlide+xml"/>
  <Override PartName="/ppt/webextensions/webextension3.xml" ContentType="application/vnd.ms-office.webextension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5"/>
  </p:notesMasterIdLst>
  <p:sldIdLst>
    <p:sldId id="256" r:id="rId5"/>
    <p:sldId id="281" r:id="rId6"/>
    <p:sldId id="257" r:id="rId7"/>
    <p:sldId id="290" r:id="rId8"/>
    <p:sldId id="289" r:id="rId9"/>
    <p:sldId id="282" r:id="rId10"/>
    <p:sldId id="258" r:id="rId11"/>
    <p:sldId id="283" r:id="rId12"/>
    <p:sldId id="284" r:id="rId13"/>
    <p:sldId id="285" r:id="rId14"/>
    <p:sldId id="286" r:id="rId15"/>
    <p:sldId id="287" r:id="rId16"/>
    <p:sldId id="28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356" r:id="rId31"/>
    <p:sldId id="272" r:id="rId32"/>
    <p:sldId id="273" r:id="rId33"/>
    <p:sldId id="293" r:id="rId34"/>
    <p:sldId id="296" r:id="rId35"/>
    <p:sldId id="313" r:id="rId36"/>
    <p:sldId id="274" r:id="rId37"/>
    <p:sldId id="314" r:id="rId38"/>
    <p:sldId id="275" r:id="rId39"/>
    <p:sldId id="276" r:id="rId40"/>
    <p:sldId id="277" r:id="rId41"/>
    <p:sldId id="278" r:id="rId42"/>
    <p:sldId id="360" r:id="rId43"/>
    <p:sldId id="361" r:id="rId44"/>
    <p:sldId id="357" r:id="rId45"/>
    <p:sldId id="312" r:id="rId46"/>
    <p:sldId id="279" r:id="rId47"/>
    <p:sldId id="280" r:id="rId48"/>
    <p:sldId id="358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5" r:id="rId65"/>
    <p:sldId id="316" r:id="rId66"/>
    <p:sldId id="317" r:id="rId67"/>
    <p:sldId id="318" r:id="rId68"/>
    <p:sldId id="359" r:id="rId69"/>
    <p:sldId id="354" r:id="rId70"/>
    <p:sldId id="319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51" r:id="rId83"/>
    <p:sldId id="352" r:id="rId84"/>
    <p:sldId id="353" r:id="rId85"/>
    <p:sldId id="362" r:id="rId86"/>
    <p:sldId id="363" r:id="rId87"/>
    <p:sldId id="364" r:id="rId88"/>
    <p:sldId id="365" r:id="rId89"/>
    <p:sldId id="366" r:id="rId90"/>
    <p:sldId id="367" r:id="rId91"/>
    <p:sldId id="372" r:id="rId92"/>
    <p:sldId id="371" r:id="rId93"/>
    <p:sldId id="373" r:id="rId94"/>
    <p:sldId id="374" r:id="rId95"/>
    <p:sldId id="380" r:id="rId96"/>
    <p:sldId id="379" r:id="rId97"/>
    <p:sldId id="381" r:id="rId98"/>
    <p:sldId id="375" r:id="rId99"/>
    <p:sldId id="376" r:id="rId100"/>
    <p:sldId id="382" r:id="rId101"/>
    <p:sldId id="383" r:id="rId102"/>
    <p:sldId id="377" r:id="rId103"/>
    <p:sldId id="385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22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88DF3D-36EC-4E07-A2AC-8E605A7C0E22}" v="85" dt="2023-07-10T14:11:05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French" userId="0af6d1cc-c945-4f1a-a213-3e077e7e8646" providerId="ADAL" clId="{CB88DF3D-36EC-4E07-A2AC-8E605A7C0E22}"/>
    <pc:docChg chg="undo custSel addSld delSld modSld sldOrd">
      <pc:chgData name="Robert French" userId="0af6d1cc-c945-4f1a-a213-3e077e7e8646" providerId="ADAL" clId="{CB88DF3D-36EC-4E07-A2AC-8E605A7C0E22}" dt="2023-07-09T15:58:51.827" v="1564" actId="26606"/>
      <pc:docMkLst>
        <pc:docMk/>
      </pc:docMkLst>
      <pc:sldChg chg="addSp delSp modSp new mod setBg setClrOvrMap modNotesTx">
        <pc:chgData name="Robert French" userId="0af6d1cc-c945-4f1a-a213-3e077e7e8646" providerId="ADAL" clId="{CB88DF3D-36EC-4E07-A2AC-8E605A7C0E22}" dt="2023-07-05T10:32:03.012" v="73" actId="14100"/>
        <pc:sldMkLst>
          <pc:docMk/>
          <pc:sldMk cId="1980233702" sldId="256"/>
        </pc:sldMkLst>
        <pc:spChg chg="del">
          <ac:chgData name="Robert French" userId="0af6d1cc-c945-4f1a-a213-3e077e7e8646" providerId="ADAL" clId="{CB88DF3D-36EC-4E07-A2AC-8E605A7C0E22}" dt="2023-07-05T10:26:33.960" v="1" actId="478"/>
          <ac:spMkLst>
            <pc:docMk/>
            <pc:sldMk cId="1980233702" sldId="256"/>
            <ac:spMk id="2" creationId="{1A0DEA33-A52A-E20C-C97C-5E48267B4D46}"/>
          </ac:spMkLst>
        </pc:spChg>
        <pc:spChg chg="del">
          <ac:chgData name="Robert French" userId="0af6d1cc-c945-4f1a-a213-3e077e7e8646" providerId="ADAL" clId="{CB88DF3D-36EC-4E07-A2AC-8E605A7C0E22}" dt="2023-07-05T10:26:35.130" v="2" actId="478"/>
          <ac:spMkLst>
            <pc:docMk/>
            <pc:sldMk cId="1980233702" sldId="256"/>
            <ac:spMk id="3" creationId="{8E784A50-FD20-CC09-5C94-9883448E39B7}"/>
          </ac:spMkLst>
        </pc:spChg>
        <pc:spChg chg="add mod">
          <ac:chgData name="Robert French" userId="0af6d1cc-c945-4f1a-a213-3e077e7e8646" providerId="ADAL" clId="{CB88DF3D-36EC-4E07-A2AC-8E605A7C0E22}" dt="2023-07-05T10:32:03.012" v="73" actId="14100"/>
          <ac:spMkLst>
            <pc:docMk/>
            <pc:sldMk cId="1980233702" sldId="256"/>
            <ac:spMk id="6" creationId="{F0A84E3B-BBCD-9171-8238-1413831D2D04}"/>
          </ac:spMkLst>
        </pc:spChg>
        <pc:spChg chg="add del">
          <ac:chgData name="Robert French" userId="0af6d1cc-c945-4f1a-a213-3e077e7e8646" providerId="ADAL" clId="{CB88DF3D-36EC-4E07-A2AC-8E605A7C0E22}" dt="2023-07-05T10:31:33.723" v="62" actId="26606"/>
          <ac:spMkLst>
            <pc:docMk/>
            <pc:sldMk cId="1980233702" sldId="256"/>
            <ac:spMk id="11" creationId="{71B2258F-86CA-4D4D-8270-BC05FCDEBFB3}"/>
          </ac:spMkLst>
        </pc:spChg>
        <pc:spChg chg="add del">
          <ac:chgData name="Robert French" userId="0af6d1cc-c945-4f1a-a213-3e077e7e8646" providerId="ADAL" clId="{CB88DF3D-36EC-4E07-A2AC-8E605A7C0E22}" dt="2023-07-05T10:31:37.486" v="64" actId="26606"/>
          <ac:spMkLst>
            <pc:docMk/>
            <pc:sldMk cId="1980233702" sldId="256"/>
            <ac:spMk id="13" creationId="{007891EC-4501-44ED-A8C8-B11B6DB767AB}"/>
          </ac:spMkLst>
        </pc:spChg>
        <pc:spChg chg="add del">
          <ac:chgData name="Robert French" userId="0af6d1cc-c945-4f1a-a213-3e077e7e8646" providerId="ADAL" clId="{CB88DF3D-36EC-4E07-A2AC-8E605A7C0E22}" dt="2023-07-05T10:31:37.486" v="64" actId="26606"/>
          <ac:spMkLst>
            <pc:docMk/>
            <pc:sldMk cId="1980233702" sldId="256"/>
            <ac:spMk id="14" creationId="{C1DD1A8A-57D5-4A81-AD04-532B043C5611}"/>
          </ac:spMkLst>
        </pc:spChg>
        <pc:spChg chg="add">
          <ac:chgData name="Robert French" userId="0af6d1cc-c945-4f1a-a213-3e077e7e8646" providerId="ADAL" clId="{CB88DF3D-36EC-4E07-A2AC-8E605A7C0E22}" dt="2023-07-05T10:31:37.643" v="65" actId="26606"/>
          <ac:spMkLst>
            <pc:docMk/>
            <pc:sldMk cId="1980233702" sldId="256"/>
            <ac:spMk id="16" creationId="{71B2258F-86CA-4D4D-8270-BC05FCDEBFB3}"/>
          </ac:spMkLst>
        </pc:spChg>
        <pc:picChg chg="add mod">
          <ac:chgData name="Robert French" userId="0af6d1cc-c945-4f1a-a213-3e077e7e8646" providerId="ADAL" clId="{CB88DF3D-36EC-4E07-A2AC-8E605A7C0E22}" dt="2023-07-05T10:31:37.643" v="65" actId="26606"/>
          <ac:picMkLst>
            <pc:docMk/>
            <pc:sldMk cId="1980233702" sldId="256"/>
            <ac:picMk id="5" creationId="{EC3DFD14-C8C0-7D13-9350-2CDBF3E462CA}"/>
          </ac:picMkLst>
        </pc:picChg>
      </pc:sldChg>
      <pc:sldChg chg="addSp add mod">
        <pc:chgData name="Robert French" userId="0af6d1cc-c945-4f1a-a213-3e077e7e8646" providerId="ADAL" clId="{CB88DF3D-36EC-4E07-A2AC-8E605A7C0E22}" dt="2023-07-05T11:26:18.501" v="101" actId="22"/>
        <pc:sldMkLst>
          <pc:docMk/>
          <pc:sldMk cId="1763148966" sldId="257"/>
        </pc:sldMkLst>
        <pc:picChg chg="add">
          <ac:chgData name="Robert French" userId="0af6d1cc-c945-4f1a-a213-3e077e7e8646" providerId="ADAL" clId="{CB88DF3D-36EC-4E07-A2AC-8E605A7C0E22}" dt="2023-07-05T11:26:18.501" v="101" actId="22"/>
          <ac:picMkLst>
            <pc:docMk/>
            <pc:sldMk cId="1763148966" sldId="257"/>
            <ac:picMk id="3" creationId="{BABF1BFC-E1E4-F8D1-D35E-10D034AE77A7}"/>
          </ac:picMkLst>
        </pc:picChg>
      </pc:sldChg>
      <pc:sldChg chg="addSp modSp add mod ord setBg modNotesTx">
        <pc:chgData name="Robert French" userId="0af6d1cc-c945-4f1a-a213-3e077e7e8646" providerId="ADAL" clId="{CB88DF3D-36EC-4E07-A2AC-8E605A7C0E22}" dt="2023-07-05T11:33:47.908" v="113"/>
        <pc:sldMkLst>
          <pc:docMk/>
          <pc:sldMk cId="74326095" sldId="258"/>
        </pc:sldMkLst>
        <pc:spChg chg="add">
          <ac:chgData name="Robert French" userId="0af6d1cc-c945-4f1a-a213-3e077e7e8646" providerId="ADAL" clId="{CB88DF3D-36EC-4E07-A2AC-8E605A7C0E22}" dt="2023-07-05T10:38:44.794" v="84" actId="26606"/>
          <ac:spMkLst>
            <pc:docMk/>
            <pc:sldMk cId="74326095" sldId="258"/>
            <ac:spMk id="8" creationId="{42A4FC2C-047E-45A5-965D-8E1E3BF09BC6}"/>
          </ac:spMkLst>
        </pc:spChg>
        <pc:picChg chg="add mod">
          <ac:chgData name="Robert French" userId="0af6d1cc-c945-4f1a-a213-3e077e7e8646" providerId="ADAL" clId="{CB88DF3D-36EC-4E07-A2AC-8E605A7C0E22}" dt="2023-07-05T10:38:44.794" v="84" actId="26606"/>
          <ac:picMkLst>
            <pc:docMk/>
            <pc:sldMk cId="74326095" sldId="258"/>
            <ac:picMk id="3" creationId="{9BD65CD1-44C5-90E4-6735-D62C29783C10}"/>
          </ac:picMkLst>
        </pc:picChg>
      </pc:sldChg>
      <pc:sldChg chg="addSp add mod">
        <pc:chgData name="Robert French" userId="0af6d1cc-c945-4f1a-a213-3e077e7e8646" providerId="ADAL" clId="{CB88DF3D-36EC-4E07-A2AC-8E605A7C0E22}" dt="2023-07-05T13:09:40.825" v="216" actId="22"/>
        <pc:sldMkLst>
          <pc:docMk/>
          <pc:sldMk cId="3989163547" sldId="259"/>
        </pc:sldMkLst>
        <pc:picChg chg="add">
          <ac:chgData name="Robert French" userId="0af6d1cc-c945-4f1a-a213-3e077e7e8646" providerId="ADAL" clId="{CB88DF3D-36EC-4E07-A2AC-8E605A7C0E22}" dt="2023-07-05T13:09:40.825" v="216" actId="22"/>
          <ac:picMkLst>
            <pc:docMk/>
            <pc:sldMk cId="3989163547" sldId="259"/>
            <ac:picMk id="3" creationId="{FE60CD65-09FD-462B-9933-4CB07D3C99A7}"/>
          </ac:picMkLst>
        </pc:picChg>
      </pc:sldChg>
      <pc:sldChg chg="addSp delSp modSp add mod setBg">
        <pc:chgData name="Robert French" userId="0af6d1cc-c945-4f1a-a213-3e077e7e8646" providerId="ADAL" clId="{CB88DF3D-36EC-4E07-A2AC-8E605A7C0E22}" dt="2023-07-05T13:11:03.884" v="222" actId="26606"/>
        <pc:sldMkLst>
          <pc:docMk/>
          <pc:sldMk cId="329515006" sldId="260"/>
        </pc:sldMkLst>
        <pc:spChg chg="add">
          <ac:chgData name="Robert French" userId="0af6d1cc-c945-4f1a-a213-3e077e7e8646" providerId="ADAL" clId="{CB88DF3D-36EC-4E07-A2AC-8E605A7C0E22}" dt="2023-07-05T13:11:03.884" v="222" actId="26606"/>
          <ac:spMkLst>
            <pc:docMk/>
            <pc:sldMk cId="329515006" sldId="260"/>
            <ac:spMk id="2052" creationId="{AB8C311F-7253-4AED-9701-7FC0708C41C7}"/>
          </ac:spMkLst>
        </pc:spChg>
        <pc:spChg chg="add del">
          <ac:chgData name="Robert French" userId="0af6d1cc-c945-4f1a-a213-3e077e7e8646" providerId="ADAL" clId="{CB88DF3D-36EC-4E07-A2AC-8E605A7C0E22}" dt="2023-07-05T13:10:58.551" v="219" actId="26606"/>
          <ac:spMkLst>
            <pc:docMk/>
            <pc:sldMk cId="329515006" sldId="260"/>
            <ac:spMk id="2055" creationId="{42A4FC2C-047E-45A5-965D-8E1E3BF09BC6}"/>
          </ac:spMkLst>
        </pc:spChg>
        <pc:spChg chg="add">
          <ac:chgData name="Robert French" userId="0af6d1cc-c945-4f1a-a213-3e077e7e8646" providerId="ADAL" clId="{CB88DF3D-36EC-4E07-A2AC-8E605A7C0E22}" dt="2023-07-05T13:11:03.884" v="222" actId="26606"/>
          <ac:spMkLst>
            <pc:docMk/>
            <pc:sldMk cId="329515006" sldId="260"/>
            <ac:spMk id="2057" creationId="{E2384209-CB15-4CDF-9D31-C44FD9A3F20D}"/>
          </ac:spMkLst>
        </pc:spChg>
        <pc:spChg chg="add">
          <ac:chgData name="Robert French" userId="0af6d1cc-c945-4f1a-a213-3e077e7e8646" providerId="ADAL" clId="{CB88DF3D-36EC-4E07-A2AC-8E605A7C0E22}" dt="2023-07-05T13:11:03.884" v="222" actId="26606"/>
          <ac:spMkLst>
            <pc:docMk/>
            <pc:sldMk cId="329515006" sldId="260"/>
            <ac:spMk id="2059" creationId="{2633B3B5-CC90-43F0-8714-D31D1F3F0209}"/>
          </ac:spMkLst>
        </pc:spChg>
        <pc:spChg chg="add">
          <ac:chgData name="Robert French" userId="0af6d1cc-c945-4f1a-a213-3e077e7e8646" providerId="ADAL" clId="{CB88DF3D-36EC-4E07-A2AC-8E605A7C0E22}" dt="2023-07-05T13:11:03.884" v="222" actId="26606"/>
          <ac:spMkLst>
            <pc:docMk/>
            <pc:sldMk cId="329515006" sldId="260"/>
            <ac:spMk id="2061" creationId="{A8D57A06-A426-446D-B02C-A2DC6B62E45E}"/>
          </ac:spMkLst>
        </pc:spChg>
        <pc:picChg chg="add mod">
          <ac:chgData name="Robert French" userId="0af6d1cc-c945-4f1a-a213-3e077e7e8646" providerId="ADAL" clId="{CB88DF3D-36EC-4E07-A2AC-8E605A7C0E22}" dt="2023-07-05T13:11:03.884" v="222" actId="26606"/>
          <ac:picMkLst>
            <pc:docMk/>
            <pc:sldMk cId="329515006" sldId="260"/>
            <ac:picMk id="2050" creationId="{4D2E3638-CF10-088D-9E28-4838BDE5AA61}"/>
          </ac:picMkLst>
        </pc:picChg>
      </pc:sldChg>
      <pc:sldChg chg="addSp delSp modSp add mod setBg setClrOvrMap">
        <pc:chgData name="Robert French" userId="0af6d1cc-c945-4f1a-a213-3e077e7e8646" providerId="ADAL" clId="{CB88DF3D-36EC-4E07-A2AC-8E605A7C0E22}" dt="2023-07-05T14:06:20.510" v="560" actId="20577"/>
        <pc:sldMkLst>
          <pc:docMk/>
          <pc:sldMk cId="1737849510" sldId="261"/>
        </pc:sldMkLst>
        <pc:spChg chg="add mod ord">
          <ac:chgData name="Robert French" userId="0af6d1cc-c945-4f1a-a213-3e077e7e8646" providerId="ADAL" clId="{CB88DF3D-36EC-4E07-A2AC-8E605A7C0E22}" dt="2023-07-05T14:06:02.052" v="533" actId="1076"/>
          <ac:spMkLst>
            <pc:docMk/>
            <pc:sldMk cId="1737849510" sldId="261"/>
            <ac:spMk id="2" creationId="{3A2C1EBD-27DE-8513-BF75-8ABC67F42619}"/>
          </ac:spMkLst>
        </pc:spChg>
        <pc:spChg chg="add mod">
          <ac:chgData name="Robert French" userId="0af6d1cc-c945-4f1a-a213-3e077e7e8646" providerId="ADAL" clId="{CB88DF3D-36EC-4E07-A2AC-8E605A7C0E22}" dt="2023-07-05T14:06:20.510" v="560" actId="20577"/>
          <ac:spMkLst>
            <pc:docMk/>
            <pc:sldMk cId="1737849510" sldId="261"/>
            <ac:spMk id="3" creationId="{D8D76A6F-5F30-10B4-B835-BDB600A14711}"/>
          </ac:spMkLst>
        </pc:spChg>
        <pc:spChg chg="add del">
          <ac:chgData name="Robert French" userId="0af6d1cc-c945-4f1a-a213-3e077e7e8646" providerId="ADAL" clId="{CB88DF3D-36EC-4E07-A2AC-8E605A7C0E22}" dt="2023-07-05T14:05:21.591" v="525" actId="26606"/>
          <ac:spMkLst>
            <pc:docMk/>
            <pc:sldMk cId="1737849510" sldId="261"/>
            <ac:spMk id="9" creationId="{71B2258F-86CA-4D4D-8270-BC05FCDEBFB3}"/>
          </ac:spMkLst>
        </pc:spChg>
        <pc:picChg chg="add del">
          <ac:chgData name="Robert French" userId="0af6d1cc-c945-4f1a-a213-3e077e7e8646" providerId="ADAL" clId="{CB88DF3D-36EC-4E07-A2AC-8E605A7C0E22}" dt="2023-07-05T14:05:21.591" v="525" actId="26606"/>
          <ac:picMkLst>
            <pc:docMk/>
            <pc:sldMk cId="1737849510" sldId="261"/>
            <ac:picMk id="5" creationId="{7468C17C-F739-551B-233E-6E92A5B62D41}"/>
          </ac:picMkLst>
        </pc:picChg>
      </pc:sldChg>
      <pc:sldChg chg="addSp delSp modSp add mod">
        <pc:chgData name="Robert French" userId="0af6d1cc-c945-4f1a-a213-3e077e7e8646" providerId="ADAL" clId="{CB88DF3D-36EC-4E07-A2AC-8E605A7C0E22}" dt="2023-07-05T14:33:14.072" v="573" actId="113"/>
        <pc:sldMkLst>
          <pc:docMk/>
          <pc:sldMk cId="2415967945" sldId="262"/>
        </pc:sldMkLst>
        <pc:spChg chg="add del">
          <ac:chgData name="Robert French" userId="0af6d1cc-c945-4f1a-a213-3e077e7e8646" providerId="ADAL" clId="{CB88DF3D-36EC-4E07-A2AC-8E605A7C0E22}" dt="2023-07-05T14:32:31.412" v="562" actId="478"/>
          <ac:spMkLst>
            <pc:docMk/>
            <pc:sldMk cId="2415967945" sldId="262"/>
            <ac:spMk id="3" creationId="{700ABC54-1C8D-6CA2-D8BB-61277FF3F984}"/>
          </ac:spMkLst>
        </pc:spChg>
        <pc:spChg chg="add mod">
          <ac:chgData name="Robert French" userId="0af6d1cc-c945-4f1a-a213-3e077e7e8646" providerId="ADAL" clId="{CB88DF3D-36EC-4E07-A2AC-8E605A7C0E22}" dt="2023-07-05T14:33:14.072" v="573" actId="113"/>
          <ac:spMkLst>
            <pc:docMk/>
            <pc:sldMk cId="2415967945" sldId="262"/>
            <ac:spMk id="7" creationId="{A5CCBF59-25C8-72A1-7CB9-EF5D13D52B75}"/>
          </ac:spMkLst>
        </pc:spChg>
        <pc:picChg chg="add">
          <ac:chgData name="Robert French" userId="0af6d1cc-c945-4f1a-a213-3e077e7e8646" providerId="ADAL" clId="{CB88DF3D-36EC-4E07-A2AC-8E605A7C0E22}" dt="2023-07-05T14:32:40.450" v="563" actId="22"/>
          <ac:picMkLst>
            <pc:docMk/>
            <pc:sldMk cId="2415967945" sldId="262"/>
            <ac:picMk id="5" creationId="{5EACFC8C-1ADE-DB07-814E-FE4A7D2CFFC3}"/>
          </ac:picMkLst>
        </pc:picChg>
      </pc:sldChg>
      <pc:sldChg chg="addSp modSp add mod setBg modNotesTx">
        <pc:chgData name="Robert French" userId="0af6d1cc-c945-4f1a-a213-3e077e7e8646" providerId="ADAL" clId="{CB88DF3D-36EC-4E07-A2AC-8E605A7C0E22}" dt="2023-07-05T16:17:44.908" v="579" actId="26606"/>
        <pc:sldMkLst>
          <pc:docMk/>
          <pc:sldMk cId="2052651588" sldId="263"/>
        </pc:sldMkLst>
        <pc:spChg chg="add">
          <ac:chgData name="Robert French" userId="0af6d1cc-c945-4f1a-a213-3e077e7e8646" providerId="ADAL" clId="{CB88DF3D-36EC-4E07-A2AC-8E605A7C0E22}" dt="2023-07-05T16:17:44.908" v="579" actId="26606"/>
          <ac:spMkLst>
            <pc:docMk/>
            <pc:sldMk cId="2052651588" sldId="263"/>
            <ac:spMk id="8" creationId="{42A4FC2C-047E-45A5-965D-8E1E3BF09BC6}"/>
          </ac:spMkLst>
        </pc:spChg>
        <pc:picChg chg="add mod">
          <ac:chgData name="Robert French" userId="0af6d1cc-c945-4f1a-a213-3e077e7e8646" providerId="ADAL" clId="{CB88DF3D-36EC-4E07-A2AC-8E605A7C0E22}" dt="2023-07-05T16:17:44.908" v="579" actId="26606"/>
          <ac:picMkLst>
            <pc:docMk/>
            <pc:sldMk cId="2052651588" sldId="263"/>
            <ac:picMk id="3" creationId="{04BDBFCE-E151-4F52-8C06-792CFAF22B02}"/>
          </ac:picMkLst>
        </pc:picChg>
      </pc:sldChg>
      <pc:sldChg chg="addSp delSp add mod">
        <pc:chgData name="Robert French" userId="0af6d1cc-c945-4f1a-a213-3e077e7e8646" providerId="ADAL" clId="{CB88DF3D-36EC-4E07-A2AC-8E605A7C0E22}" dt="2023-07-05T16:18:16.612" v="581" actId="22"/>
        <pc:sldMkLst>
          <pc:docMk/>
          <pc:sldMk cId="2463598902" sldId="264"/>
        </pc:sldMkLst>
        <pc:picChg chg="add del">
          <ac:chgData name="Robert French" userId="0af6d1cc-c945-4f1a-a213-3e077e7e8646" providerId="ADAL" clId="{CB88DF3D-36EC-4E07-A2AC-8E605A7C0E22}" dt="2023-07-05T16:18:16.070" v="580" actId="478"/>
          <ac:picMkLst>
            <pc:docMk/>
            <pc:sldMk cId="2463598902" sldId="264"/>
            <ac:picMk id="3" creationId="{BA9E7DFF-8DCD-7318-01A5-D94B1FABB3F7}"/>
          </ac:picMkLst>
        </pc:picChg>
        <pc:picChg chg="add">
          <ac:chgData name="Robert French" userId="0af6d1cc-c945-4f1a-a213-3e077e7e8646" providerId="ADAL" clId="{CB88DF3D-36EC-4E07-A2AC-8E605A7C0E22}" dt="2023-07-05T16:18:16.612" v="581" actId="22"/>
          <ac:picMkLst>
            <pc:docMk/>
            <pc:sldMk cId="2463598902" sldId="264"/>
            <ac:picMk id="5" creationId="{7A937B3A-737A-A2C1-B6C7-E9075C6040E3}"/>
          </ac:picMkLst>
        </pc:picChg>
      </pc:sldChg>
      <pc:sldChg chg="addSp modSp add mod modNotesTx">
        <pc:chgData name="Robert French" userId="0af6d1cc-c945-4f1a-a213-3e077e7e8646" providerId="ADAL" clId="{CB88DF3D-36EC-4E07-A2AC-8E605A7C0E22}" dt="2023-07-05T16:20:35.958" v="588" actId="207"/>
        <pc:sldMkLst>
          <pc:docMk/>
          <pc:sldMk cId="1782607143" sldId="265"/>
        </pc:sldMkLst>
        <pc:picChg chg="add mod">
          <ac:chgData name="Robert French" userId="0af6d1cc-c945-4f1a-a213-3e077e7e8646" providerId="ADAL" clId="{CB88DF3D-36EC-4E07-A2AC-8E605A7C0E22}" dt="2023-07-05T16:19:34.839" v="585" actId="962"/>
          <ac:picMkLst>
            <pc:docMk/>
            <pc:sldMk cId="1782607143" sldId="265"/>
            <ac:picMk id="3" creationId="{F730F678-42EA-D260-65EC-ECB427378302}"/>
          </ac:picMkLst>
        </pc:picChg>
        <pc:picChg chg="add mod">
          <ac:chgData name="Robert French" userId="0af6d1cc-c945-4f1a-a213-3e077e7e8646" providerId="ADAL" clId="{CB88DF3D-36EC-4E07-A2AC-8E605A7C0E22}" dt="2023-07-05T16:20:35.958" v="588" actId="207"/>
          <ac:picMkLst>
            <pc:docMk/>
            <pc:sldMk cId="1782607143" sldId="265"/>
            <ac:picMk id="5" creationId="{B5799FAE-DBBB-EA37-008B-2EE2EB279EDF}"/>
          </ac:picMkLst>
        </pc:picChg>
      </pc:sldChg>
      <pc:sldChg chg="addSp add mod">
        <pc:chgData name="Robert French" userId="0af6d1cc-c945-4f1a-a213-3e077e7e8646" providerId="ADAL" clId="{CB88DF3D-36EC-4E07-A2AC-8E605A7C0E22}" dt="2023-07-05T16:22:18.865" v="589" actId="22"/>
        <pc:sldMkLst>
          <pc:docMk/>
          <pc:sldMk cId="4052094470" sldId="266"/>
        </pc:sldMkLst>
        <pc:picChg chg="add">
          <ac:chgData name="Robert French" userId="0af6d1cc-c945-4f1a-a213-3e077e7e8646" providerId="ADAL" clId="{CB88DF3D-36EC-4E07-A2AC-8E605A7C0E22}" dt="2023-07-05T16:22:18.865" v="589" actId="22"/>
          <ac:picMkLst>
            <pc:docMk/>
            <pc:sldMk cId="4052094470" sldId="266"/>
            <ac:picMk id="3" creationId="{036085B2-11C4-AF38-AFD7-B705227E31E8}"/>
          </ac:picMkLst>
        </pc:picChg>
      </pc:sldChg>
      <pc:sldChg chg="addSp add mod">
        <pc:chgData name="Robert French" userId="0af6d1cc-c945-4f1a-a213-3e077e7e8646" providerId="ADAL" clId="{CB88DF3D-36EC-4E07-A2AC-8E605A7C0E22}" dt="2023-07-05T16:25:59.484" v="590" actId="22"/>
        <pc:sldMkLst>
          <pc:docMk/>
          <pc:sldMk cId="1523154518" sldId="267"/>
        </pc:sldMkLst>
        <pc:picChg chg="add">
          <ac:chgData name="Robert French" userId="0af6d1cc-c945-4f1a-a213-3e077e7e8646" providerId="ADAL" clId="{CB88DF3D-36EC-4E07-A2AC-8E605A7C0E22}" dt="2023-07-05T16:25:59.484" v="590" actId="22"/>
          <ac:picMkLst>
            <pc:docMk/>
            <pc:sldMk cId="1523154518" sldId="267"/>
            <ac:picMk id="3" creationId="{6F408BD5-855F-929A-281E-491963898BDB}"/>
          </ac:picMkLst>
        </pc:picChg>
      </pc:sldChg>
      <pc:sldChg chg="addSp add mod">
        <pc:chgData name="Robert French" userId="0af6d1cc-c945-4f1a-a213-3e077e7e8646" providerId="ADAL" clId="{CB88DF3D-36EC-4E07-A2AC-8E605A7C0E22}" dt="2023-07-05T16:32:33.641" v="591" actId="22"/>
        <pc:sldMkLst>
          <pc:docMk/>
          <pc:sldMk cId="2881470686" sldId="268"/>
        </pc:sldMkLst>
        <pc:picChg chg="add">
          <ac:chgData name="Robert French" userId="0af6d1cc-c945-4f1a-a213-3e077e7e8646" providerId="ADAL" clId="{CB88DF3D-36EC-4E07-A2AC-8E605A7C0E22}" dt="2023-07-05T16:32:33.641" v="591" actId="22"/>
          <ac:picMkLst>
            <pc:docMk/>
            <pc:sldMk cId="2881470686" sldId="268"/>
            <ac:picMk id="3" creationId="{F632B3E0-1FEC-9549-DCA2-0BB660F6CD2C}"/>
          </ac:picMkLst>
        </pc:picChg>
      </pc:sldChg>
      <pc:sldChg chg="addSp add mod">
        <pc:chgData name="Robert French" userId="0af6d1cc-c945-4f1a-a213-3e077e7e8646" providerId="ADAL" clId="{CB88DF3D-36EC-4E07-A2AC-8E605A7C0E22}" dt="2023-07-05T16:32:55.084" v="592" actId="22"/>
        <pc:sldMkLst>
          <pc:docMk/>
          <pc:sldMk cId="3030718153" sldId="269"/>
        </pc:sldMkLst>
        <pc:picChg chg="add">
          <ac:chgData name="Robert French" userId="0af6d1cc-c945-4f1a-a213-3e077e7e8646" providerId="ADAL" clId="{CB88DF3D-36EC-4E07-A2AC-8E605A7C0E22}" dt="2023-07-05T16:32:55.084" v="592" actId="22"/>
          <ac:picMkLst>
            <pc:docMk/>
            <pc:sldMk cId="3030718153" sldId="269"/>
            <ac:picMk id="3" creationId="{DE0FD163-400D-538F-0D9D-7AAC42018E18}"/>
          </ac:picMkLst>
        </pc:picChg>
      </pc:sldChg>
      <pc:sldChg chg="addSp add mod">
        <pc:chgData name="Robert French" userId="0af6d1cc-c945-4f1a-a213-3e077e7e8646" providerId="ADAL" clId="{CB88DF3D-36EC-4E07-A2AC-8E605A7C0E22}" dt="2023-07-05T16:33:05.393" v="593" actId="22"/>
        <pc:sldMkLst>
          <pc:docMk/>
          <pc:sldMk cId="4230956538" sldId="270"/>
        </pc:sldMkLst>
        <pc:picChg chg="add">
          <ac:chgData name="Robert French" userId="0af6d1cc-c945-4f1a-a213-3e077e7e8646" providerId="ADAL" clId="{CB88DF3D-36EC-4E07-A2AC-8E605A7C0E22}" dt="2023-07-05T16:33:05.393" v="593" actId="22"/>
          <ac:picMkLst>
            <pc:docMk/>
            <pc:sldMk cId="4230956538" sldId="270"/>
            <ac:picMk id="3" creationId="{39076D91-4181-2DE8-A6FC-B627CF10E4B9}"/>
          </ac:picMkLst>
        </pc:picChg>
      </pc:sldChg>
      <pc:sldChg chg="addSp modSp add mod setBg modNotesTx">
        <pc:chgData name="Robert French" userId="0af6d1cc-c945-4f1a-a213-3e077e7e8646" providerId="ADAL" clId="{CB88DF3D-36EC-4E07-A2AC-8E605A7C0E22}" dt="2023-07-05T16:37:47.003" v="680" actId="20577"/>
        <pc:sldMkLst>
          <pc:docMk/>
          <pc:sldMk cId="2682399040" sldId="271"/>
        </pc:sldMkLst>
        <pc:spChg chg="add">
          <ac:chgData name="Robert French" userId="0af6d1cc-c945-4f1a-a213-3e077e7e8646" providerId="ADAL" clId="{CB88DF3D-36EC-4E07-A2AC-8E605A7C0E22}" dt="2023-07-05T16:37:18.552" v="598" actId="26606"/>
          <ac:spMkLst>
            <pc:docMk/>
            <pc:sldMk cId="2682399040" sldId="271"/>
            <ac:spMk id="8" creationId="{42A4FC2C-047E-45A5-965D-8E1E3BF09BC6}"/>
          </ac:spMkLst>
        </pc:spChg>
        <pc:picChg chg="add mod">
          <ac:chgData name="Robert French" userId="0af6d1cc-c945-4f1a-a213-3e077e7e8646" providerId="ADAL" clId="{CB88DF3D-36EC-4E07-A2AC-8E605A7C0E22}" dt="2023-07-05T16:37:18.552" v="598" actId="26606"/>
          <ac:picMkLst>
            <pc:docMk/>
            <pc:sldMk cId="2682399040" sldId="271"/>
            <ac:picMk id="3" creationId="{74CAA0C9-A251-E4B8-3799-0E09FCEB1D1D}"/>
          </ac:picMkLst>
        </pc:picChg>
      </pc:sldChg>
      <pc:sldChg chg="addSp add mod">
        <pc:chgData name="Robert French" userId="0af6d1cc-c945-4f1a-a213-3e077e7e8646" providerId="ADAL" clId="{CB88DF3D-36EC-4E07-A2AC-8E605A7C0E22}" dt="2023-07-05T16:48:03.036" v="682" actId="22"/>
        <pc:sldMkLst>
          <pc:docMk/>
          <pc:sldMk cId="1500602446" sldId="272"/>
        </pc:sldMkLst>
        <pc:picChg chg="add">
          <ac:chgData name="Robert French" userId="0af6d1cc-c945-4f1a-a213-3e077e7e8646" providerId="ADAL" clId="{CB88DF3D-36EC-4E07-A2AC-8E605A7C0E22}" dt="2023-07-05T16:48:03.036" v="682" actId="22"/>
          <ac:picMkLst>
            <pc:docMk/>
            <pc:sldMk cId="1500602446" sldId="272"/>
            <ac:picMk id="3" creationId="{8FBD9725-6D1E-EB5C-837A-5318AEB958E5}"/>
          </ac:picMkLst>
        </pc:picChg>
      </pc:sldChg>
      <pc:sldChg chg="addSp delSp add mod">
        <pc:chgData name="Robert French" userId="0af6d1cc-c945-4f1a-a213-3e077e7e8646" providerId="ADAL" clId="{CB88DF3D-36EC-4E07-A2AC-8E605A7C0E22}" dt="2023-07-05T16:52:39.633" v="690"/>
        <pc:sldMkLst>
          <pc:docMk/>
          <pc:sldMk cId="1254092738" sldId="273"/>
        </pc:sldMkLst>
        <pc:picChg chg="add">
          <ac:chgData name="Robert French" userId="0af6d1cc-c945-4f1a-a213-3e077e7e8646" providerId="ADAL" clId="{CB88DF3D-36EC-4E07-A2AC-8E605A7C0E22}" dt="2023-07-05T16:45:10.116" v="681" actId="22"/>
          <ac:picMkLst>
            <pc:docMk/>
            <pc:sldMk cId="1254092738" sldId="273"/>
            <ac:picMk id="3" creationId="{1A7B2D8A-0F64-948A-FA14-CA733840640D}"/>
          </ac:picMkLst>
        </pc:picChg>
        <pc:picChg chg="del">
          <ac:chgData name="Robert French" userId="0af6d1cc-c945-4f1a-a213-3e077e7e8646" providerId="ADAL" clId="{CB88DF3D-36EC-4E07-A2AC-8E605A7C0E22}" dt="2023-07-05T16:52:05.347" v="689"/>
          <ac:picMkLst>
            <pc:docMk/>
            <pc:sldMk cId="1254092738" sldId="273"/>
            <ac:picMk id="4" creationId="{354A100E-1A06-C2C3-5401-855B652C4788}"/>
          </ac:picMkLst>
        </pc:picChg>
        <pc:picChg chg="del">
          <ac:chgData name="Robert French" userId="0af6d1cc-c945-4f1a-a213-3e077e7e8646" providerId="ADAL" clId="{CB88DF3D-36EC-4E07-A2AC-8E605A7C0E22}" dt="2023-07-05T16:52:39.633" v="690"/>
          <ac:picMkLst>
            <pc:docMk/>
            <pc:sldMk cId="1254092738" sldId="273"/>
            <ac:picMk id="5" creationId="{9DAF4D66-D8B6-5375-F48C-45D884D95356}"/>
          </ac:picMkLst>
        </pc:picChg>
      </pc:sldChg>
      <pc:sldChg chg="addSp add del mod">
        <pc:chgData name="Robert French" userId="0af6d1cc-c945-4f1a-a213-3e077e7e8646" providerId="ADAL" clId="{CB88DF3D-36EC-4E07-A2AC-8E605A7C0E22}" dt="2023-07-05T17:01:34.559" v="699" actId="22"/>
        <pc:sldMkLst>
          <pc:docMk/>
          <pc:sldMk cId="1267711551" sldId="274"/>
        </pc:sldMkLst>
        <pc:picChg chg="add">
          <ac:chgData name="Robert French" userId="0af6d1cc-c945-4f1a-a213-3e077e7e8646" providerId="ADAL" clId="{CB88DF3D-36EC-4E07-A2AC-8E605A7C0E22}" dt="2023-07-05T17:01:34.559" v="699" actId="22"/>
          <ac:picMkLst>
            <pc:docMk/>
            <pc:sldMk cId="1267711551" sldId="274"/>
            <ac:picMk id="3" creationId="{402E0C3A-EA6B-1564-47CD-F6829242029C}"/>
          </ac:picMkLst>
        </pc:picChg>
      </pc:sldChg>
      <pc:sldChg chg="addSp add mod ord">
        <pc:chgData name="Robert French" userId="0af6d1cc-c945-4f1a-a213-3e077e7e8646" providerId="ADAL" clId="{CB88DF3D-36EC-4E07-A2AC-8E605A7C0E22}" dt="2023-07-05T17:10:34.692" v="706"/>
        <pc:sldMkLst>
          <pc:docMk/>
          <pc:sldMk cId="462723170" sldId="275"/>
        </pc:sldMkLst>
        <pc:picChg chg="add">
          <ac:chgData name="Robert French" userId="0af6d1cc-c945-4f1a-a213-3e077e7e8646" providerId="ADAL" clId="{CB88DF3D-36EC-4E07-A2AC-8E605A7C0E22}" dt="2023-07-05T17:09:54.664" v="700" actId="22"/>
          <ac:picMkLst>
            <pc:docMk/>
            <pc:sldMk cId="462723170" sldId="275"/>
            <ac:picMk id="3" creationId="{81A02865-5B3A-203D-0F28-449766E3D5B9}"/>
          </ac:picMkLst>
        </pc:picChg>
      </pc:sldChg>
      <pc:sldChg chg="addSp delSp modSp add mod setBg">
        <pc:chgData name="Robert French" userId="0af6d1cc-c945-4f1a-a213-3e077e7e8646" providerId="ADAL" clId="{CB88DF3D-36EC-4E07-A2AC-8E605A7C0E22}" dt="2023-07-06T11:15:03.421" v="999" actId="21"/>
        <pc:sldMkLst>
          <pc:docMk/>
          <pc:sldMk cId="450547021" sldId="276"/>
        </pc:sldMkLst>
        <pc:spChg chg="add">
          <ac:chgData name="Robert French" userId="0af6d1cc-c945-4f1a-a213-3e077e7e8646" providerId="ADAL" clId="{CB88DF3D-36EC-4E07-A2AC-8E605A7C0E22}" dt="2023-07-05T17:11:43.100" v="708" actId="26606"/>
          <ac:spMkLst>
            <pc:docMk/>
            <pc:sldMk cId="450547021" sldId="276"/>
            <ac:spMk id="8" creationId="{42A4FC2C-047E-45A5-965D-8E1E3BF09BC6}"/>
          </ac:spMkLst>
        </pc:spChg>
        <pc:graphicFrameChg chg="add del">
          <ac:chgData name="Robert French" userId="0af6d1cc-c945-4f1a-a213-3e077e7e8646" providerId="ADAL" clId="{CB88DF3D-36EC-4E07-A2AC-8E605A7C0E22}" dt="2023-07-06T11:15:03.421" v="999" actId="21"/>
          <ac:graphicFrameMkLst>
            <pc:docMk/>
            <pc:sldMk cId="450547021" sldId="276"/>
            <ac:graphicFrameMk id="2" creationId="{7C4D089C-98CB-A198-97C0-073AE50825D0}"/>
          </ac:graphicFrameMkLst>
        </pc:graphicFrameChg>
        <pc:picChg chg="add mod">
          <ac:chgData name="Robert French" userId="0af6d1cc-c945-4f1a-a213-3e077e7e8646" providerId="ADAL" clId="{CB88DF3D-36EC-4E07-A2AC-8E605A7C0E22}" dt="2023-07-05T17:11:43.100" v="708" actId="26606"/>
          <ac:picMkLst>
            <pc:docMk/>
            <pc:sldMk cId="450547021" sldId="276"/>
            <ac:picMk id="3" creationId="{4CC7601B-450C-9041-A544-865D4A973E63}"/>
          </ac:picMkLst>
        </pc:picChg>
      </pc:sldChg>
      <pc:sldChg chg="addSp add">
        <pc:chgData name="Robert French" userId="0af6d1cc-c945-4f1a-a213-3e077e7e8646" providerId="ADAL" clId="{CB88DF3D-36EC-4E07-A2AC-8E605A7C0E22}" dt="2023-07-05T17:11:47.439" v="709"/>
        <pc:sldMkLst>
          <pc:docMk/>
          <pc:sldMk cId="554918736" sldId="277"/>
        </pc:sldMkLst>
        <pc:graphicFrameChg chg="add">
          <ac:chgData name="Robert French" userId="0af6d1cc-c945-4f1a-a213-3e077e7e8646" providerId="ADAL" clId="{CB88DF3D-36EC-4E07-A2AC-8E605A7C0E22}" dt="2023-07-05T17:11:47.439" v="709"/>
          <ac:graphicFrameMkLst>
            <pc:docMk/>
            <pc:sldMk cId="554918736" sldId="277"/>
            <ac:graphicFrameMk id="2" creationId="{1870C7EB-D62E-8F1C-599E-CF199CD0BBC5}"/>
          </ac:graphicFrameMkLst>
        </pc:graphicFrameChg>
      </pc:sldChg>
      <pc:sldChg chg="addSp modSp add mod">
        <pc:chgData name="Robert French" userId="0af6d1cc-c945-4f1a-a213-3e077e7e8646" providerId="ADAL" clId="{CB88DF3D-36EC-4E07-A2AC-8E605A7C0E22}" dt="2023-07-05T17:15:00.555" v="717" actId="14100"/>
        <pc:sldMkLst>
          <pc:docMk/>
          <pc:sldMk cId="1858661138" sldId="278"/>
        </pc:sldMkLst>
        <pc:graphicFrameChg chg="add mod">
          <ac:chgData name="Robert French" userId="0af6d1cc-c945-4f1a-a213-3e077e7e8646" providerId="ADAL" clId="{CB88DF3D-36EC-4E07-A2AC-8E605A7C0E22}" dt="2023-07-05T17:15:00.555" v="717" actId="14100"/>
          <ac:graphicFrameMkLst>
            <pc:docMk/>
            <pc:sldMk cId="1858661138" sldId="278"/>
            <ac:graphicFrameMk id="2" creationId="{43F65379-5EEA-4894-4F6C-0A69176CB6BA}"/>
          </ac:graphicFrameMkLst>
        </pc:graphicFrameChg>
      </pc:sldChg>
      <pc:sldChg chg="addSp add mod">
        <pc:chgData name="Robert French" userId="0af6d1cc-c945-4f1a-a213-3e077e7e8646" providerId="ADAL" clId="{CB88DF3D-36EC-4E07-A2AC-8E605A7C0E22}" dt="2023-07-05T17:15:51.171" v="718" actId="22"/>
        <pc:sldMkLst>
          <pc:docMk/>
          <pc:sldMk cId="1119004285" sldId="279"/>
        </pc:sldMkLst>
        <pc:picChg chg="add">
          <ac:chgData name="Robert French" userId="0af6d1cc-c945-4f1a-a213-3e077e7e8646" providerId="ADAL" clId="{CB88DF3D-36EC-4E07-A2AC-8E605A7C0E22}" dt="2023-07-05T17:15:51.171" v="718" actId="22"/>
          <ac:picMkLst>
            <pc:docMk/>
            <pc:sldMk cId="1119004285" sldId="279"/>
            <ac:picMk id="3" creationId="{3D4C0692-09B7-1DFD-4E59-ED55F6B7C021}"/>
          </ac:picMkLst>
        </pc:picChg>
      </pc:sldChg>
      <pc:sldChg chg="addSp delSp add mod">
        <pc:chgData name="Robert French" userId="0af6d1cc-c945-4f1a-a213-3e077e7e8646" providerId="ADAL" clId="{CB88DF3D-36EC-4E07-A2AC-8E605A7C0E22}" dt="2023-07-05T17:17:19.942" v="736" actId="22"/>
        <pc:sldMkLst>
          <pc:docMk/>
          <pc:sldMk cId="1136860347" sldId="280"/>
        </pc:sldMkLst>
        <pc:picChg chg="add del">
          <ac:chgData name="Robert French" userId="0af6d1cc-c945-4f1a-a213-3e077e7e8646" providerId="ADAL" clId="{CB88DF3D-36EC-4E07-A2AC-8E605A7C0E22}" dt="2023-07-05T17:17:08.459" v="735" actId="478"/>
          <ac:picMkLst>
            <pc:docMk/>
            <pc:sldMk cId="1136860347" sldId="280"/>
            <ac:picMk id="3" creationId="{0FB8A760-1267-A179-529C-81FA50D08710}"/>
          </ac:picMkLst>
        </pc:picChg>
        <pc:picChg chg="add">
          <ac:chgData name="Robert French" userId="0af6d1cc-c945-4f1a-a213-3e077e7e8646" providerId="ADAL" clId="{CB88DF3D-36EC-4E07-A2AC-8E605A7C0E22}" dt="2023-07-05T17:17:19.942" v="736" actId="22"/>
          <ac:picMkLst>
            <pc:docMk/>
            <pc:sldMk cId="1136860347" sldId="280"/>
            <ac:picMk id="5" creationId="{471E9C8B-C39A-E0F4-7515-2D5B66C42E9A}"/>
          </ac:picMkLst>
        </pc:picChg>
      </pc:sldChg>
      <pc:sldChg chg="modSp add mod ord">
        <pc:chgData name="Robert French" userId="0af6d1cc-c945-4f1a-a213-3e077e7e8646" providerId="ADAL" clId="{CB88DF3D-36EC-4E07-A2AC-8E605A7C0E22}" dt="2023-07-06T10:18:11.786" v="947" actId="2711"/>
        <pc:sldMkLst>
          <pc:docMk/>
          <pc:sldMk cId="3068200541" sldId="281"/>
        </pc:sldMkLst>
        <pc:spChg chg="mod">
          <ac:chgData name="Robert French" userId="0af6d1cc-c945-4f1a-a213-3e077e7e8646" providerId="ADAL" clId="{CB88DF3D-36EC-4E07-A2AC-8E605A7C0E22}" dt="2023-07-06T10:18:11.786" v="947" actId="2711"/>
          <ac:spMkLst>
            <pc:docMk/>
            <pc:sldMk cId="3068200541" sldId="281"/>
            <ac:spMk id="7" creationId="{FF872AD1-98BC-88EC-8F31-31A2E21B5B10}"/>
          </ac:spMkLst>
        </pc:spChg>
      </pc:sldChg>
      <pc:sldChg chg="addSp modSp add mod modNotesTx">
        <pc:chgData name="Robert French" userId="0af6d1cc-c945-4f1a-a213-3e077e7e8646" providerId="ADAL" clId="{CB88DF3D-36EC-4E07-A2AC-8E605A7C0E22}" dt="2023-07-05T11:33:41.488" v="111" actId="962"/>
        <pc:sldMkLst>
          <pc:docMk/>
          <pc:sldMk cId="1497036765" sldId="282"/>
        </pc:sldMkLst>
        <pc:picChg chg="add mod">
          <ac:chgData name="Robert French" userId="0af6d1cc-c945-4f1a-a213-3e077e7e8646" providerId="ADAL" clId="{CB88DF3D-36EC-4E07-A2AC-8E605A7C0E22}" dt="2023-07-05T11:33:41.488" v="111" actId="962"/>
          <ac:picMkLst>
            <pc:docMk/>
            <pc:sldMk cId="1497036765" sldId="282"/>
            <ac:picMk id="3" creationId="{42C194DE-7FC5-83BE-DA78-F73B0ACDD20A}"/>
          </ac:picMkLst>
        </pc:picChg>
      </pc:sldChg>
      <pc:sldChg chg="addSp modSp add mod setBg">
        <pc:chgData name="Robert French" userId="0af6d1cc-c945-4f1a-a213-3e077e7e8646" providerId="ADAL" clId="{CB88DF3D-36EC-4E07-A2AC-8E605A7C0E22}" dt="2023-07-05T11:34:32.731" v="117" actId="26606"/>
        <pc:sldMkLst>
          <pc:docMk/>
          <pc:sldMk cId="1048503549" sldId="283"/>
        </pc:sldMkLst>
        <pc:spChg chg="add mod">
          <ac:chgData name="Robert French" userId="0af6d1cc-c945-4f1a-a213-3e077e7e8646" providerId="ADAL" clId="{CB88DF3D-36EC-4E07-A2AC-8E605A7C0E22}" dt="2023-07-05T11:34:32.731" v="117" actId="26606"/>
          <ac:spMkLst>
            <pc:docMk/>
            <pc:sldMk cId="1048503549" sldId="283"/>
            <ac:spMk id="4" creationId="{24F06187-F2BA-EB03-98E8-AC161A742800}"/>
          </ac:spMkLst>
        </pc:spChg>
        <pc:spChg chg="add">
          <ac:chgData name="Robert French" userId="0af6d1cc-c945-4f1a-a213-3e077e7e8646" providerId="ADAL" clId="{CB88DF3D-36EC-4E07-A2AC-8E605A7C0E22}" dt="2023-07-05T11:34:32.731" v="117" actId="26606"/>
          <ac:spMkLst>
            <pc:docMk/>
            <pc:sldMk cId="1048503549" sldId="283"/>
            <ac:spMk id="9" creationId="{42A4FC2C-047E-45A5-965D-8E1E3BF09BC6}"/>
          </ac:spMkLst>
        </pc:spChg>
        <pc:picChg chg="add mod">
          <ac:chgData name="Robert French" userId="0af6d1cc-c945-4f1a-a213-3e077e7e8646" providerId="ADAL" clId="{CB88DF3D-36EC-4E07-A2AC-8E605A7C0E22}" dt="2023-07-05T11:34:32.731" v="117" actId="26606"/>
          <ac:picMkLst>
            <pc:docMk/>
            <pc:sldMk cId="1048503549" sldId="283"/>
            <ac:picMk id="3" creationId="{4E2CA439-4D20-ECC2-6F98-5FEAACA21795}"/>
          </ac:picMkLst>
        </pc:picChg>
      </pc:sldChg>
      <pc:sldChg chg="addSp add mod">
        <pc:chgData name="Robert French" userId="0af6d1cc-c945-4f1a-a213-3e077e7e8646" providerId="ADAL" clId="{CB88DF3D-36EC-4E07-A2AC-8E605A7C0E22}" dt="2023-07-05T11:44:43.541" v="118" actId="22"/>
        <pc:sldMkLst>
          <pc:docMk/>
          <pc:sldMk cId="4080491085" sldId="284"/>
        </pc:sldMkLst>
        <pc:picChg chg="add">
          <ac:chgData name="Robert French" userId="0af6d1cc-c945-4f1a-a213-3e077e7e8646" providerId="ADAL" clId="{CB88DF3D-36EC-4E07-A2AC-8E605A7C0E22}" dt="2023-07-05T11:44:43.541" v="118" actId="22"/>
          <ac:picMkLst>
            <pc:docMk/>
            <pc:sldMk cId="4080491085" sldId="284"/>
            <ac:picMk id="3" creationId="{390BC3DE-F8C4-BF5B-978F-ED690FE8E1D6}"/>
          </ac:picMkLst>
        </pc:picChg>
      </pc:sldChg>
      <pc:sldChg chg="addSp add mod">
        <pc:chgData name="Robert French" userId="0af6d1cc-c945-4f1a-a213-3e077e7e8646" providerId="ADAL" clId="{CB88DF3D-36EC-4E07-A2AC-8E605A7C0E22}" dt="2023-07-05T11:47:55.211" v="119" actId="22"/>
        <pc:sldMkLst>
          <pc:docMk/>
          <pc:sldMk cId="2074988931" sldId="285"/>
        </pc:sldMkLst>
        <pc:picChg chg="add">
          <ac:chgData name="Robert French" userId="0af6d1cc-c945-4f1a-a213-3e077e7e8646" providerId="ADAL" clId="{CB88DF3D-36EC-4E07-A2AC-8E605A7C0E22}" dt="2023-07-05T11:47:55.211" v="119" actId="22"/>
          <ac:picMkLst>
            <pc:docMk/>
            <pc:sldMk cId="2074988931" sldId="285"/>
            <ac:picMk id="3" creationId="{73388722-FABF-8321-C49D-28DC8838668E}"/>
          </ac:picMkLst>
        </pc:picChg>
      </pc:sldChg>
      <pc:sldChg chg="addSp add mod">
        <pc:chgData name="Robert French" userId="0af6d1cc-c945-4f1a-a213-3e077e7e8646" providerId="ADAL" clId="{CB88DF3D-36EC-4E07-A2AC-8E605A7C0E22}" dt="2023-07-05T12:02:05.724" v="120" actId="22"/>
        <pc:sldMkLst>
          <pc:docMk/>
          <pc:sldMk cId="331968165" sldId="286"/>
        </pc:sldMkLst>
        <pc:picChg chg="add">
          <ac:chgData name="Robert French" userId="0af6d1cc-c945-4f1a-a213-3e077e7e8646" providerId="ADAL" clId="{CB88DF3D-36EC-4E07-A2AC-8E605A7C0E22}" dt="2023-07-05T12:02:05.724" v="120" actId="22"/>
          <ac:picMkLst>
            <pc:docMk/>
            <pc:sldMk cId="331968165" sldId="286"/>
            <ac:picMk id="3" creationId="{4CECAF65-6319-2027-313F-12A2A8CB25AC}"/>
          </ac:picMkLst>
        </pc:picChg>
      </pc:sldChg>
      <pc:sldChg chg="addSp delSp modSp add mod setBg modNotesTx">
        <pc:chgData name="Robert French" userId="0af6d1cc-c945-4f1a-a213-3e077e7e8646" providerId="ADAL" clId="{CB88DF3D-36EC-4E07-A2AC-8E605A7C0E22}" dt="2023-07-05T13:06:16.169" v="214" actId="20577"/>
        <pc:sldMkLst>
          <pc:docMk/>
          <pc:sldMk cId="377198759" sldId="287"/>
        </pc:sldMkLst>
        <pc:spChg chg="add">
          <ac:chgData name="Robert French" userId="0af6d1cc-c945-4f1a-a213-3e077e7e8646" providerId="ADAL" clId="{CB88DF3D-36EC-4E07-A2AC-8E605A7C0E22}" dt="2023-07-05T12:54:51.512" v="127" actId="26606"/>
          <ac:spMkLst>
            <pc:docMk/>
            <pc:sldMk cId="377198759" sldId="287"/>
            <ac:spMk id="1031" creationId="{42A4FC2C-047E-45A5-965D-8E1E3BF09BC6}"/>
          </ac:spMkLst>
        </pc:spChg>
        <pc:picChg chg="add mod">
          <ac:chgData name="Robert French" userId="0af6d1cc-c945-4f1a-a213-3e077e7e8646" providerId="ADAL" clId="{CB88DF3D-36EC-4E07-A2AC-8E605A7C0E22}" dt="2023-07-05T12:55:11.427" v="135" actId="14100"/>
          <ac:picMkLst>
            <pc:docMk/>
            <pc:sldMk cId="377198759" sldId="287"/>
            <ac:picMk id="1026" creationId="{FDD8E7E1-B79C-3757-FBC7-C99D1D66C878}"/>
          </ac:picMkLst>
        </pc:picChg>
        <pc:picChg chg="add del mod">
          <ac:chgData name="Robert French" userId="0af6d1cc-c945-4f1a-a213-3e077e7e8646" providerId="ADAL" clId="{CB88DF3D-36EC-4E07-A2AC-8E605A7C0E22}" dt="2023-07-05T12:54:46.959" v="126" actId="21"/>
          <ac:picMkLst>
            <pc:docMk/>
            <pc:sldMk cId="377198759" sldId="287"/>
            <ac:picMk id="1028" creationId="{DBCE9FA5-3032-FAB5-4C56-58B2CB174808}"/>
          </ac:picMkLst>
        </pc:picChg>
        <pc:picChg chg="add mod">
          <ac:chgData name="Robert French" userId="0af6d1cc-c945-4f1a-a213-3e077e7e8646" providerId="ADAL" clId="{CB88DF3D-36EC-4E07-A2AC-8E605A7C0E22}" dt="2023-07-05T12:55:25.837" v="138" actId="1076"/>
          <ac:picMkLst>
            <pc:docMk/>
            <pc:sldMk cId="377198759" sldId="287"/>
            <ac:picMk id="1030" creationId="{01B25235-4DAA-8B17-0D26-5D5C4638080A}"/>
          </ac:picMkLst>
        </pc:picChg>
      </pc:sldChg>
      <pc:sldChg chg="addSp add mod">
        <pc:chgData name="Robert French" userId="0af6d1cc-c945-4f1a-a213-3e077e7e8646" providerId="ADAL" clId="{CB88DF3D-36EC-4E07-A2AC-8E605A7C0E22}" dt="2023-07-05T13:08:10.472" v="215" actId="22"/>
        <pc:sldMkLst>
          <pc:docMk/>
          <pc:sldMk cId="2154408674" sldId="288"/>
        </pc:sldMkLst>
        <pc:picChg chg="add">
          <ac:chgData name="Robert French" userId="0af6d1cc-c945-4f1a-a213-3e077e7e8646" providerId="ADAL" clId="{CB88DF3D-36EC-4E07-A2AC-8E605A7C0E22}" dt="2023-07-05T13:08:10.472" v="215" actId="22"/>
          <ac:picMkLst>
            <pc:docMk/>
            <pc:sldMk cId="2154408674" sldId="288"/>
            <ac:picMk id="3" creationId="{AC8BEADC-6B46-A873-CC4A-913C9858B65F}"/>
          </ac:picMkLst>
        </pc:picChg>
      </pc:sldChg>
      <pc:sldChg chg="ord delDesignElem">
        <pc:chgData name="Robert French" userId="0af6d1cc-c945-4f1a-a213-3e077e7e8646" providerId="ADAL" clId="{CB88DF3D-36EC-4E07-A2AC-8E605A7C0E22}" dt="2023-07-05T10:42:53.943" v="94"/>
        <pc:sldMkLst>
          <pc:docMk/>
          <pc:sldMk cId="313654459" sldId="289"/>
        </pc:sldMkLst>
      </pc:sldChg>
      <pc:sldChg chg="addSp delSp new mod">
        <pc:chgData name="Robert French" userId="0af6d1cc-c945-4f1a-a213-3e077e7e8646" providerId="ADAL" clId="{CB88DF3D-36EC-4E07-A2AC-8E605A7C0E22}" dt="2023-07-05T11:30:58.890" v="105" actId="22"/>
        <pc:sldMkLst>
          <pc:docMk/>
          <pc:sldMk cId="2825330521" sldId="290"/>
        </pc:sldMkLst>
        <pc:spChg chg="del">
          <ac:chgData name="Robert French" userId="0af6d1cc-c945-4f1a-a213-3e077e7e8646" providerId="ADAL" clId="{CB88DF3D-36EC-4E07-A2AC-8E605A7C0E22}" dt="2023-07-05T11:27:33.894" v="104" actId="478"/>
          <ac:spMkLst>
            <pc:docMk/>
            <pc:sldMk cId="2825330521" sldId="290"/>
            <ac:spMk id="2" creationId="{A9B8541F-6176-FCD0-0684-7BE2026AC518}"/>
          </ac:spMkLst>
        </pc:spChg>
        <pc:spChg chg="del">
          <ac:chgData name="Robert French" userId="0af6d1cc-c945-4f1a-a213-3e077e7e8646" providerId="ADAL" clId="{CB88DF3D-36EC-4E07-A2AC-8E605A7C0E22}" dt="2023-07-05T11:27:32.662" v="103" actId="478"/>
          <ac:spMkLst>
            <pc:docMk/>
            <pc:sldMk cId="2825330521" sldId="290"/>
            <ac:spMk id="3" creationId="{DABAC663-FA1E-A915-E25D-5E49D358E6D7}"/>
          </ac:spMkLst>
        </pc:spChg>
        <pc:picChg chg="add">
          <ac:chgData name="Robert French" userId="0af6d1cc-c945-4f1a-a213-3e077e7e8646" providerId="ADAL" clId="{CB88DF3D-36EC-4E07-A2AC-8E605A7C0E22}" dt="2023-07-05T11:30:58.890" v="105" actId="22"/>
          <ac:picMkLst>
            <pc:docMk/>
            <pc:sldMk cId="2825330521" sldId="290"/>
            <ac:picMk id="5" creationId="{4C54575D-12D9-63EB-A7F6-45E1BC7FC872}"/>
          </ac:picMkLst>
        </pc:picChg>
      </pc:sldChg>
      <pc:sldChg chg="addSp delSp add del mod setBg">
        <pc:chgData name="Robert French" userId="0af6d1cc-c945-4f1a-a213-3e077e7e8646" providerId="ADAL" clId="{CB88DF3D-36EC-4E07-A2AC-8E605A7C0E22}" dt="2023-07-05T16:53:25.017" v="697" actId="47"/>
        <pc:sldMkLst>
          <pc:docMk/>
          <pc:sldMk cId="7630729" sldId="291"/>
        </pc:sldMkLst>
        <pc:spChg chg="del">
          <ac:chgData name="Robert French" userId="0af6d1cc-c945-4f1a-a213-3e077e7e8646" providerId="ADAL" clId="{CB88DF3D-36EC-4E07-A2AC-8E605A7C0E22}" dt="2023-07-05T16:52:59.701" v="693" actId="478"/>
          <ac:spMkLst>
            <pc:docMk/>
            <pc:sldMk cId="7630729" sldId="291"/>
            <ac:spMk id="10" creationId="{00000000-0000-0000-0000-000000000000}"/>
          </ac:spMkLst>
        </pc:spChg>
        <pc:spChg chg="del">
          <ac:chgData name="Robert French" userId="0af6d1cc-c945-4f1a-a213-3e077e7e8646" providerId="ADAL" clId="{CB88DF3D-36EC-4E07-A2AC-8E605A7C0E22}" dt="2023-07-05T16:52:59.701" v="693" actId="478"/>
          <ac:spMkLst>
            <pc:docMk/>
            <pc:sldMk cId="7630729" sldId="291"/>
            <ac:spMk id="12" creationId="{00000000-0000-0000-0000-000000000000}"/>
          </ac:spMkLst>
        </pc:spChg>
        <pc:spChg chg="del">
          <ac:chgData name="Robert French" userId="0af6d1cc-c945-4f1a-a213-3e077e7e8646" providerId="ADAL" clId="{CB88DF3D-36EC-4E07-A2AC-8E605A7C0E22}" dt="2023-07-05T16:52:59.701" v="693" actId="478"/>
          <ac:spMkLst>
            <pc:docMk/>
            <pc:sldMk cId="7630729" sldId="291"/>
            <ac:spMk id="13" creationId="{00000000-0000-0000-0000-000000000000}"/>
          </ac:spMkLst>
        </pc:spChg>
        <pc:spChg chg="del">
          <ac:chgData name="Robert French" userId="0af6d1cc-c945-4f1a-a213-3e077e7e8646" providerId="ADAL" clId="{CB88DF3D-36EC-4E07-A2AC-8E605A7C0E22}" dt="2023-07-05T16:52:59.701" v="693" actId="478"/>
          <ac:spMkLst>
            <pc:docMk/>
            <pc:sldMk cId="7630729" sldId="291"/>
            <ac:spMk id="17" creationId="{00000000-0000-0000-0000-000000000000}"/>
          </ac:spMkLst>
        </pc:spChg>
        <pc:picChg chg="add del">
          <ac:chgData name="Robert French" userId="0af6d1cc-c945-4f1a-a213-3e077e7e8646" providerId="ADAL" clId="{CB88DF3D-36EC-4E07-A2AC-8E605A7C0E22}" dt="2023-07-05T16:51:57.726" v="686"/>
          <ac:picMkLst>
            <pc:docMk/>
            <pc:sldMk cId="7630729" sldId="291"/>
            <ac:picMk id="2" creationId="{CC707A41-F549-3996-9E1F-A07DEE667D6E}"/>
          </ac:picMkLst>
        </pc:picChg>
        <pc:picChg chg="del">
          <ac:chgData name="Robert French" userId="0af6d1cc-c945-4f1a-a213-3e077e7e8646" providerId="ADAL" clId="{CB88DF3D-36EC-4E07-A2AC-8E605A7C0E22}" dt="2023-07-05T16:52:53.938" v="692" actId="478"/>
          <ac:picMkLst>
            <pc:docMk/>
            <pc:sldMk cId="7630729" sldId="291"/>
            <ac:picMk id="9" creationId="{00000000-0000-0000-0000-000000000000}"/>
          </ac:picMkLst>
        </pc:picChg>
        <pc:picChg chg="del">
          <ac:chgData name="Robert French" userId="0af6d1cc-c945-4f1a-a213-3e077e7e8646" providerId="ADAL" clId="{CB88DF3D-36EC-4E07-A2AC-8E605A7C0E22}" dt="2023-07-05T16:52:59.701" v="693" actId="478"/>
          <ac:picMkLst>
            <pc:docMk/>
            <pc:sldMk cId="7630729" sldId="291"/>
            <ac:picMk id="16" creationId="{00000000-0000-0000-0000-000000000000}"/>
          </ac:picMkLst>
        </pc:picChg>
        <pc:picChg chg="del">
          <ac:chgData name="Robert French" userId="0af6d1cc-c945-4f1a-a213-3e077e7e8646" providerId="ADAL" clId="{CB88DF3D-36EC-4E07-A2AC-8E605A7C0E22}" dt="2023-07-05T16:52:59.701" v="693" actId="478"/>
          <ac:picMkLst>
            <pc:docMk/>
            <pc:sldMk cId="7630729" sldId="291"/>
            <ac:picMk id="18" creationId="{00000000-0000-0000-0000-000000000000}"/>
          </ac:picMkLst>
        </pc:picChg>
      </pc:sldChg>
      <pc:sldChg chg="add del">
        <pc:chgData name="Robert French" userId="0af6d1cc-c945-4f1a-a213-3e077e7e8646" providerId="ADAL" clId="{CB88DF3D-36EC-4E07-A2AC-8E605A7C0E22}" dt="2023-07-05T16:53:30.740" v="698" actId="47"/>
        <pc:sldMkLst>
          <pc:docMk/>
          <pc:sldMk cId="0" sldId="292"/>
        </pc:sldMkLst>
      </pc:sldChg>
      <pc:sldChg chg="add setBg">
        <pc:chgData name="Robert French" userId="0af6d1cc-c945-4f1a-a213-3e077e7e8646" providerId="ADAL" clId="{CB88DF3D-36EC-4E07-A2AC-8E605A7C0E22}" dt="2023-07-05T16:53:06.188" v="694"/>
        <pc:sldMkLst>
          <pc:docMk/>
          <pc:sldMk cId="1007492815" sldId="293"/>
        </pc:sldMkLst>
      </pc:sldChg>
      <pc:sldChg chg="add del">
        <pc:chgData name="Robert French" userId="0af6d1cc-c945-4f1a-a213-3e077e7e8646" providerId="ADAL" clId="{CB88DF3D-36EC-4E07-A2AC-8E605A7C0E22}" dt="2023-07-05T16:53:30.740" v="698" actId="47"/>
        <pc:sldMkLst>
          <pc:docMk/>
          <pc:sldMk cId="0" sldId="294"/>
        </pc:sldMkLst>
      </pc:sldChg>
      <pc:sldChg chg="add del setBg">
        <pc:chgData name="Robert French" userId="0af6d1cc-c945-4f1a-a213-3e077e7e8646" providerId="ADAL" clId="{CB88DF3D-36EC-4E07-A2AC-8E605A7C0E22}" dt="2023-07-05T16:53:22.857" v="696" actId="47"/>
        <pc:sldMkLst>
          <pc:docMk/>
          <pc:sldMk cId="2392135331" sldId="295"/>
        </pc:sldMkLst>
      </pc:sldChg>
      <pc:sldChg chg="modSp add mod">
        <pc:chgData name="Robert French" userId="0af6d1cc-c945-4f1a-a213-3e077e7e8646" providerId="ADAL" clId="{CB88DF3D-36EC-4E07-A2AC-8E605A7C0E22}" dt="2023-07-06T07:17:29.544" v="751" actId="1076"/>
        <pc:sldMkLst>
          <pc:docMk/>
          <pc:sldMk cId="0" sldId="296"/>
        </pc:sldMkLst>
        <pc:picChg chg="mod">
          <ac:chgData name="Robert French" userId="0af6d1cc-c945-4f1a-a213-3e077e7e8646" providerId="ADAL" clId="{CB88DF3D-36EC-4E07-A2AC-8E605A7C0E22}" dt="2023-07-06T07:17:29.544" v="751" actId="1076"/>
          <ac:picMkLst>
            <pc:docMk/>
            <pc:sldMk cId="0" sldId="296"/>
            <ac:picMk id="3" creationId="{00000000-0000-0000-0000-000000000000}"/>
          </ac:picMkLst>
        </pc:picChg>
      </pc:sldChg>
      <pc:sldChg chg="addSp delSp add mod">
        <pc:chgData name="Robert French" userId="0af6d1cc-c945-4f1a-a213-3e077e7e8646" providerId="ADAL" clId="{CB88DF3D-36EC-4E07-A2AC-8E605A7C0E22}" dt="2023-07-05T17:22:34.340" v="743" actId="22"/>
        <pc:sldMkLst>
          <pc:docMk/>
          <pc:sldMk cId="2135271760" sldId="297"/>
        </pc:sldMkLst>
        <pc:picChg chg="add del">
          <ac:chgData name="Robert French" userId="0af6d1cc-c945-4f1a-a213-3e077e7e8646" providerId="ADAL" clId="{CB88DF3D-36EC-4E07-A2AC-8E605A7C0E22}" dt="2023-07-05T17:22:33.622" v="742" actId="478"/>
          <ac:picMkLst>
            <pc:docMk/>
            <pc:sldMk cId="2135271760" sldId="297"/>
            <ac:picMk id="3" creationId="{A36E4204-AD43-68D7-79FD-E19169F21757}"/>
          </ac:picMkLst>
        </pc:picChg>
        <pc:picChg chg="add">
          <ac:chgData name="Robert French" userId="0af6d1cc-c945-4f1a-a213-3e077e7e8646" providerId="ADAL" clId="{CB88DF3D-36EC-4E07-A2AC-8E605A7C0E22}" dt="2023-07-05T17:22:34.340" v="743" actId="22"/>
          <ac:picMkLst>
            <pc:docMk/>
            <pc:sldMk cId="2135271760" sldId="297"/>
            <ac:picMk id="5" creationId="{DB1406DA-FA63-97ED-052E-D54A64CAC216}"/>
          </ac:picMkLst>
        </pc:picChg>
      </pc:sldChg>
      <pc:sldChg chg="addSp add mod">
        <pc:chgData name="Robert French" userId="0af6d1cc-c945-4f1a-a213-3e077e7e8646" providerId="ADAL" clId="{CB88DF3D-36EC-4E07-A2AC-8E605A7C0E22}" dt="2023-07-05T17:25:35.901" v="744" actId="22"/>
        <pc:sldMkLst>
          <pc:docMk/>
          <pc:sldMk cId="543604235" sldId="298"/>
        </pc:sldMkLst>
        <pc:picChg chg="add">
          <ac:chgData name="Robert French" userId="0af6d1cc-c945-4f1a-a213-3e077e7e8646" providerId="ADAL" clId="{CB88DF3D-36EC-4E07-A2AC-8E605A7C0E22}" dt="2023-07-05T17:25:35.901" v="744" actId="22"/>
          <ac:picMkLst>
            <pc:docMk/>
            <pc:sldMk cId="543604235" sldId="298"/>
            <ac:picMk id="3" creationId="{0BF95572-C794-9CA8-9C86-86DE4D0564F6}"/>
          </ac:picMkLst>
        </pc:picChg>
      </pc:sldChg>
      <pc:sldChg chg="addSp add mod">
        <pc:chgData name="Robert French" userId="0af6d1cc-c945-4f1a-a213-3e077e7e8646" providerId="ADAL" clId="{CB88DF3D-36EC-4E07-A2AC-8E605A7C0E22}" dt="2023-07-05T17:27:14.366" v="745" actId="22"/>
        <pc:sldMkLst>
          <pc:docMk/>
          <pc:sldMk cId="2831985319" sldId="299"/>
        </pc:sldMkLst>
        <pc:picChg chg="add">
          <ac:chgData name="Robert French" userId="0af6d1cc-c945-4f1a-a213-3e077e7e8646" providerId="ADAL" clId="{CB88DF3D-36EC-4E07-A2AC-8E605A7C0E22}" dt="2023-07-05T17:27:14.366" v="745" actId="22"/>
          <ac:picMkLst>
            <pc:docMk/>
            <pc:sldMk cId="2831985319" sldId="299"/>
            <ac:picMk id="3" creationId="{7BAE3326-7955-D6F4-B6E5-DFE7E74E35D4}"/>
          </ac:picMkLst>
        </pc:picChg>
      </pc:sldChg>
      <pc:sldChg chg="addSp delSp modSp add mod">
        <pc:chgData name="Robert French" userId="0af6d1cc-c945-4f1a-a213-3e077e7e8646" providerId="ADAL" clId="{CB88DF3D-36EC-4E07-A2AC-8E605A7C0E22}" dt="2023-07-06T07:41:24.278" v="851" actId="931"/>
        <pc:sldMkLst>
          <pc:docMk/>
          <pc:sldMk cId="111122088" sldId="300"/>
        </pc:sldMkLst>
        <pc:picChg chg="add">
          <ac:chgData name="Robert French" userId="0af6d1cc-c945-4f1a-a213-3e077e7e8646" providerId="ADAL" clId="{CB88DF3D-36EC-4E07-A2AC-8E605A7C0E22}" dt="2023-07-05T17:27:54.266" v="746" actId="22"/>
          <ac:picMkLst>
            <pc:docMk/>
            <pc:sldMk cId="111122088" sldId="300"/>
            <ac:picMk id="3" creationId="{9872448E-9E0D-57FC-3466-F240D3350E93}"/>
          </ac:picMkLst>
        </pc:picChg>
        <pc:picChg chg="add del mod">
          <ac:chgData name="Robert French" userId="0af6d1cc-c945-4f1a-a213-3e077e7e8646" providerId="ADAL" clId="{CB88DF3D-36EC-4E07-A2AC-8E605A7C0E22}" dt="2023-07-06T07:41:24.278" v="851" actId="931"/>
          <ac:picMkLst>
            <pc:docMk/>
            <pc:sldMk cId="111122088" sldId="300"/>
            <ac:picMk id="4" creationId="{659B125B-D646-1BF2-D749-6D0320020FD4}"/>
          </ac:picMkLst>
        </pc:picChg>
      </pc:sldChg>
      <pc:sldChg chg="addSp modSp add mod setBg">
        <pc:chgData name="Robert French" userId="0af6d1cc-c945-4f1a-a213-3e077e7e8646" providerId="ADAL" clId="{CB88DF3D-36EC-4E07-A2AC-8E605A7C0E22}" dt="2023-07-06T07:42:22.641" v="884" actId="113"/>
        <pc:sldMkLst>
          <pc:docMk/>
          <pc:sldMk cId="4084879605" sldId="301"/>
        </pc:sldMkLst>
        <pc:spChg chg="add mod">
          <ac:chgData name="Robert French" userId="0af6d1cc-c945-4f1a-a213-3e077e7e8646" providerId="ADAL" clId="{CB88DF3D-36EC-4E07-A2AC-8E605A7C0E22}" dt="2023-07-06T07:42:22.641" v="884" actId="113"/>
          <ac:spMkLst>
            <pc:docMk/>
            <pc:sldMk cId="4084879605" sldId="301"/>
            <ac:spMk id="4" creationId="{BF53008C-88D7-E6F7-DFE8-74E768422A45}"/>
          </ac:spMkLst>
        </pc:spChg>
        <pc:spChg chg="add">
          <ac:chgData name="Robert French" userId="0af6d1cc-c945-4f1a-a213-3e077e7e8646" providerId="ADAL" clId="{CB88DF3D-36EC-4E07-A2AC-8E605A7C0E22}" dt="2023-07-06T07:42:13.024" v="879" actId="26606"/>
          <ac:spMkLst>
            <pc:docMk/>
            <pc:sldMk cId="4084879605" sldId="301"/>
            <ac:spMk id="9" creationId="{E0AE394F-AFF1-4485-AF1F-7387A2F041AA}"/>
          </ac:spMkLst>
        </pc:spChg>
        <pc:spChg chg="add">
          <ac:chgData name="Robert French" userId="0af6d1cc-c945-4f1a-a213-3e077e7e8646" providerId="ADAL" clId="{CB88DF3D-36EC-4E07-A2AC-8E605A7C0E22}" dt="2023-07-06T07:42:13.024" v="879" actId="26606"/>
          <ac:spMkLst>
            <pc:docMk/>
            <pc:sldMk cId="4084879605" sldId="301"/>
            <ac:spMk id="11" creationId="{5683D043-25BB-4AC9-8130-641179672614}"/>
          </ac:spMkLst>
        </pc:spChg>
        <pc:spChg chg="add">
          <ac:chgData name="Robert French" userId="0af6d1cc-c945-4f1a-a213-3e077e7e8646" providerId="ADAL" clId="{CB88DF3D-36EC-4E07-A2AC-8E605A7C0E22}" dt="2023-07-06T07:42:13.024" v="879" actId="26606"/>
          <ac:spMkLst>
            <pc:docMk/>
            <pc:sldMk cId="4084879605" sldId="301"/>
            <ac:spMk id="13" creationId="{AA61CCAC-6875-474C-8E9E-F57ABF078C2B}"/>
          </ac:spMkLst>
        </pc:spChg>
        <pc:picChg chg="add mod">
          <ac:chgData name="Robert French" userId="0af6d1cc-c945-4f1a-a213-3e077e7e8646" providerId="ADAL" clId="{CB88DF3D-36EC-4E07-A2AC-8E605A7C0E22}" dt="2023-07-06T07:42:13.024" v="879" actId="26606"/>
          <ac:picMkLst>
            <pc:docMk/>
            <pc:sldMk cId="4084879605" sldId="301"/>
            <ac:picMk id="3" creationId="{5062FD6B-B51B-D7ED-D5D3-0CD621FC2749}"/>
          </ac:picMkLst>
        </pc:picChg>
      </pc:sldChg>
      <pc:sldChg chg="addSp add mod">
        <pc:chgData name="Robert French" userId="0af6d1cc-c945-4f1a-a213-3e077e7e8646" providerId="ADAL" clId="{CB88DF3D-36EC-4E07-A2AC-8E605A7C0E22}" dt="2023-07-06T07:45:21.787" v="885" actId="22"/>
        <pc:sldMkLst>
          <pc:docMk/>
          <pc:sldMk cId="1087062746" sldId="302"/>
        </pc:sldMkLst>
        <pc:picChg chg="add">
          <ac:chgData name="Robert French" userId="0af6d1cc-c945-4f1a-a213-3e077e7e8646" providerId="ADAL" clId="{CB88DF3D-36EC-4E07-A2AC-8E605A7C0E22}" dt="2023-07-06T07:45:21.787" v="885" actId="22"/>
          <ac:picMkLst>
            <pc:docMk/>
            <pc:sldMk cId="1087062746" sldId="302"/>
            <ac:picMk id="3" creationId="{B8764715-F991-3146-D2AF-A341B5C7857E}"/>
          </ac:picMkLst>
        </pc:picChg>
      </pc:sldChg>
      <pc:sldChg chg="addSp add mod">
        <pc:chgData name="Robert French" userId="0af6d1cc-c945-4f1a-a213-3e077e7e8646" providerId="ADAL" clId="{CB88DF3D-36EC-4E07-A2AC-8E605A7C0E22}" dt="2023-07-06T07:46:39.439" v="886" actId="22"/>
        <pc:sldMkLst>
          <pc:docMk/>
          <pc:sldMk cId="619038991" sldId="303"/>
        </pc:sldMkLst>
        <pc:picChg chg="add">
          <ac:chgData name="Robert French" userId="0af6d1cc-c945-4f1a-a213-3e077e7e8646" providerId="ADAL" clId="{CB88DF3D-36EC-4E07-A2AC-8E605A7C0E22}" dt="2023-07-06T07:46:39.439" v="886" actId="22"/>
          <ac:picMkLst>
            <pc:docMk/>
            <pc:sldMk cId="619038991" sldId="303"/>
            <ac:picMk id="3" creationId="{D17C0205-A1E1-13BE-0FD6-71DBEDB40A9A}"/>
          </ac:picMkLst>
        </pc:picChg>
      </pc:sldChg>
      <pc:sldChg chg="addSp add mod">
        <pc:chgData name="Robert French" userId="0af6d1cc-c945-4f1a-a213-3e077e7e8646" providerId="ADAL" clId="{CB88DF3D-36EC-4E07-A2AC-8E605A7C0E22}" dt="2023-07-06T07:50:02.156" v="887" actId="22"/>
        <pc:sldMkLst>
          <pc:docMk/>
          <pc:sldMk cId="3875525263" sldId="304"/>
        </pc:sldMkLst>
        <pc:picChg chg="add">
          <ac:chgData name="Robert French" userId="0af6d1cc-c945-4f1a-a213-3e077e7e8646" providerId="ADAL" clId="{CB88DF3D-36EC-4E07-A2AC-8E605A7C0E22}" dt="2023-07-06T07:50:02.156" v="887" actId="22"/>
          <ac:picMkLst>
            <pc:docMk/>
            <pc:sldMk cId="3875525263" sldId="304"/>
            <ac:picMk id="3" creationId="{56B8DC09-6274-583E-95E0-D515AEB0A639}"/>
          </ac:picMkLst>
        </pc:picChg>
      </pc:sldChg>
      <pc:sldChg chg="addSp add mod">
        <pc:chgData name="Robert French" userId="0af6d1cc-c945-4f1a-a213-3e077e7e8646" providerId="ADAL" clId="{CB88DF3D-36EC-4E07-A2AC-8E605A7C0E22}" dt="2023-07-06T07:53:52.897" v="888" actId="22"/>
        <pc:sldMkLst>
          <pc:docMk/>
          <pc:sldMk cId="1667106075" sldId="305"/>
        </pc:sldMkLst>
        <pc:picChg chg="add">
          <ac:chgData name="Robert French" userId="0af6d1cc-c945-4f1a-a213-3e077e7e8646" providerId="ADAL" clId="{CB88DF3D-36EC-4E07-A2AC-8E605A7C0E22}" dt="2023-07-06T07:53:52.897" v="888" actId="22"/>
          <ac:picMkLst>
            <pc:docMk/>
            <pc:sldMk cId="1667106075" sldId="305"/>
            <ac:picMk id="3" creationId="{503FE8CB-6F72-C8B1-086C-B4057EC4E97D}"/>
          </ac:picMkLst>
        </pc:picChg>
      </pc:sldChg>
      <pc:sldChg chg="addSp add mod">
        <pc:chgData name="Robert French" userId="0af6d1cc-c945-4f1a-a213-3e077e7e8646" providerId="ADAL" clId="{CB88DF3D-36EC-4E07-A2AC-8E605A7C0E22}" dt="2023-07-06T08:10:07.550" v="889" actId="22"/>
        <pc:sldMkLst>
          <pc:docMk/>
          <pc:sldMk cId="1620404260" sldId="306"/>
        </pc:sldMkLst>
        <pc:picChg chg="add">
          <ac:chgData name="Robert French" userId="0af6d1cc-c945-4f1a-a213-3e077e7e8646" providerId="ADAL" clId="{CB88DF3D-36EC-4E07-A2AC-8E605A7C0E22}" dt="2023-07-06T08:10:07.550" v="889" actId="22"/>
          <ac:picMkLst>
            <pc:docMk/>
            <pc:sldMk cId="1620404260" sldId="306"/>
            <ac:picMk id="3" creationId="{A1CDFEBE-2D34-AF55-18A8-CDED670A6006}"/>
          </ac:picMkLst>
        </pc:picChg>
      </pc:sldChg>
      <pc:sldChg chg="addSp add mod">
        <pc:chgData name="Robert French" userId="0af6d1cc-c945-4f1a-a213-3e077e7e8646" providerId="ADAL" clId="{CB88DF3D-36EC-4E07-A2AC-8E605A7C0E22}" dt="2023-07-06T08:37:26.083" v="890" actId="22"/>
        <pc:sldMkLst>
          <pc:docMk/>
          <pc:sldMk cId="3412516657" sldId="307"/>
        </pc:sldMkLst>
        <pc:picChg chg="add">
          <ac:chgData name="Robert French" userId="0af6d1cc-c945-4f1a-a213-3e077e7e8646" providerId="ADAL" clId="{CB88DF3D-36EC-4E07-A2AC-8E605A7C0E22}" dt="2023-07-06T08:37:26.083" v="890" actId="22"/>
          <ac:picMkLst>
            <pc:docMk/>
            <pc:sldMk cId="3412516657" sldId="307"/>
            <ac:picMk id="3" creationId="{CACCA002-E946-5B15-DE43-5ADE1FE710F9}"/>
          </ac:picMkLst>
        </pc:picChg>
      </pc:sldChg>
      <pc:sldChg chg="addSp modSp add mod setBg">
        <pc:chgData name="Robert French" userId="0af6d1cc-c945-4f1a-a213-3e077e7e8646" providerId="ADAL" clId="{CB88DF3D-36EC-4E07-A2AC-8E605A7C0E22}" dt="2023-07-06T09:12:03.393" v="892" actId="26606"/>
        <pc:sldMkLst>
          <pc:docMk/>
          <pc:sldMk cId="3413219792" sldId="308"/>
        </pc:sldMkLst>
        <pc:picChg chg="add mod">
          <ac:chgData name="Robert French" userId="0af6d1cc-c945-4f1a-a213-3e077e7e8646" providerId="ADAL" clId="{CB88DF3D-36EC-4E07-A2AC-8E605A7C0E22}" dt="2023-07-06T09:12:03.393" v="892" actId="26606"/>
          <ac:picMkLst>
            <pc:docMk/>
            <pc:sldMk cId="3413219792" sldId="308"/>
            <ac:picMk id="3" creationId="{500562E7-2276-EBF1-F0ED-67EE05F14376}"/>
          </ac:picMkLst>
        </pc:picChg>
      </pc:sldChg>
      <pc:sldChg chg="addSp add mod">
        <pc:chgData name="Robert French" userId="0af6d1cc-c945-4f1a-a213-3e077e7e8646" providerId="ADAL" clId="{CB88DF3D-36EC-4E07-A2AC-8E605A7C0E22}" dt="2023-07-06T09:13:43.900" v="893" actId="22"/>
        <pc:sldMkLst>
          <pc:docMk/>
          <pc:sldMk cId="986029664" sldId="309"/>
        </pc:sldMkLst>
        <pc:picChg chg="add">
          <ac:chgData name="Robert French" userId="0af6d1cc-c945-4f1a-a213-3e077e7e8646" providerId="ADAL" clId="{CB88DF3D-36EC-4E07-A2AC-8E605A7C0E22}" dt="2023-07-06T09:13:43.900" v="893" actId="22"/>
          <ac:picMkLst>
            <pc:docMk/>
            <pc:sldMk cId="986029664" sldId="309"/>
            <ac:picMk id="3" creationId="{FFC4F882-0983-CE4D-84FF-8B13E4939702}"/>
          </ac:picMkLst>
        </pc:picChg>
      </pc:sldChg>
      <pc:sldChg chg="addSp add mod">
        <pc:chgData name="Robert French" userId="0af6d1cc-c945-4f1a-a213-3e077e7e8646" providerId="ADAL" clId="{CB88DF3D-36EC-4E07-A2AC-8E605A7C0E22}" dt="2023-07-06T09:15:50.920" v="894" actId="22"/>
        <pc:sldMkLst>
          <pc:docMk/>
          <pc:sldMk cId="2481341936" sldId="310"/>
        </pc:sldMkLst>
        <pc:picChg chg="add">
          <ac:chgData name="Robert French" userId="0af6d1cc-c945-4f1a-a213-3e077e7e8646" providerId="ADAL" clId="{CB88DF3D-36EC-4E07-A2AC-8E605A7C0E22}" dt="2023-07-06T09:15:50.920" v="894" actId="22"/>
          <ac:picMkLst>
            <pc:docMk/>
            <pc:sldMk cId="2481341936" sldId="310"/>
            <ac:picMk id="3" creationId="{B340B6BB-8F95-8AF8-CCD3-BF35BEA6151E}"/>
          </ac:picMkLst>
        </pc:picChg>
      </pc:sldChg>
      <pc:sldChg chg="addSp add mod">
        <pc:chgData name="Robert French" userId="0af6d1cc-c945-4f1a-a213-3e077e7e8646" providerId="ADAL" clId="{CB88DF3D-36EC-4E07-A2AC-8E605A7C0E22}" dt="2023-07-06T09:20:56.837" v="895" actId="22"/>
        <pc:sldMkLst>
          <pc:docMk/>
          <pc:sldMk cId="1454806966" sldId="311"/>
        </pc:sldMkLst>
        <pc:picChg chg="add">
          <ac:chgData name="Robert French" userId="0af6d1cc-c945-4f1a-a213-3e077e7e8646" providerId="ADAL" clId="{CB88DF3D-36EC-4E07-A2AC-8E605A7C0E22}" dt="2023-07-06T09:20:56.837" v="895" actId="22"/>
          <ac:picMkLst>
            <pc:docMk/>
            <pc:sldMk cId="1454806966" sldId="311"/>
            <ac:picMk id="3" creationId="{57D5A60B-5076-4AAF-8EA5-42C952972D75}"/>
          </ac:picMkLst>
        </pc:picChg>
      </pc:sldChg>
      <pc:sldChg chg="addSp delSp new mod">
        <pc:chgData name="Robert French" userId="0af6d1cc-c945-4f1a-a213-3e077e7e8646" providerId="ADAL" clId="{CB88DF3D-36EC-4E07-A2AC-8E605A7C0E22}" dt="2023-07-05T17:19:10.880" v="740" actId="22"/>
        <pc:sldMkLst>
          <pc:docMk/>
          <pc:sldMk cId="856586783" sldId="312"/>
        </pc:sldMkLst>
        <pc:spChg chg="del">
          <ac:chgData name="Robert French" userId="0af6d1cc-c945-4f1a-a213-3e077e7e8646" providerId="ADAL" clId="{CB88DF3D-36EC-4E07-A2AC-8E605A7C0E22}" dt="2023-07-05T17:17:34.854" v="739" actId="478"/>
          <ac:spMkLst>
            <pc:docMk/>
            <pc:sldMk cId="856586783" sldId="312"/>
            <ac:spMk id="2" creationId="{2E991563-ECDB-4A35-6375-E79BAE6CC766}"/>
          </ac:spMkLst>
        </pc:spChg>
        <pc:spChg chg="del">
          <ac:chgData name="Robert French" userId="0af6d1cc-c945-4f1a-a213-3e077e7e8646" providerId="ADAL" clId="{CB88DF3D-36EC-4E07-A2AC-8E605A7C0E22}" dt="2023-07-05T17:17:32.613" v="738" actId="478"/>
          <ac:spMkLst>
            <pc:docMk/>
            <pc:sldMk cId="856586783" sldId="312"/>
            <ac:spMk id="3" creationId="{8BC11B52-9B56-0BAA-46F0-322327C354BD}"/>
          </ac:spMkLst>
        </pc:spChg>
        <pc:picChg chg="add">
          <ac:chgData name="Robert French" userId="0af6d1cc-c945-4f1a-a213-3e077e7e8646" providerId="ADAL" clId="{CB88DF3D-36EC-4E07-A2AC-8E605A7C0E22}" dt="2023-07-05T17:19:10.880" v="740" actId="22"/>
          <ac:picMkLst>
            <pc:docMk/>
            <pc:sldMk cId="856586783" sldId="312"/>
            <ac:picMk id="5" creationId="{EDA9EC7D-C5BC-A73D-5C5D-ADEB335854D4}"/>
          </ac:picMkLst>
        </pc:picChg>
      </pc:sldChg>
      <pc:sldChg chg="addSp delSp modSp new mod modNotesTx">
        <pc:chgData name="Robert French" userId="0af6d1cc-c945-4f1a-a213-3e077e7e8646" providerId="ADAL" clId="{CB88DF3D-36EC-4E07-A2AC-8E605A7C0E22}" dt="2023-07-06T07:19:21.196" v="807" actId="962"/>
        <pc:sldMkLst>
          <pc:docMk/>
          <pc:sldMk cId="2967114493" sldId="313"/>
        </pc:sldMkLst>
        <pc:spChg chg="del">
          <ac:chgData name="Robert French" userId="0af6d1cc-c945-4f1a-a213-3e077e7e8646" providerId="ADAL" clId="{CB88DF3D-36EC-4E07-A2AC-8E605A7C0E22}" dt="2023-07-06T07:17:37.160" v="754" actId="478"/>
          <ac:spMkLst>
            <pc:docMk/>
            <pc:sldMk cId="2967114493" sldId="313"/>
            <ac:spMk id="2" creationId="{C85C8284-C260-6A27-10DF-08CCB29ACBB6}"/>
          </ac:spMkLst>
        </pc:spChg>
        <pc:spChg chg="del">
          <ac:chgData name="Robert French" userId="0af6d1cc-c945-4f1a-a213-3e077e7e8646" providerId="ADAL" clId="{CB88DF3D-36EC-4E07-A2AC-8E605A7C0E22}" dt="2023-07-06T07:17:38.653" v="755" actId="478"/>
          <ac:spMkLst>
            <pc:docMk/>
            <pc:sldMk cId="2967114493" sldId="313"/>
            <ac:spMk id="3" creationId="{A5BB54D5-7AA6-2F9C-743F-066A73561C07}"/>
          </ac:spMkLst>
        </pc:spChg>
        <pc:spChg chg="del">
          <ac:chgData name="Robert French" userId="0af6d1cc-c945-4f1a-a213-3e077e7e8646" providerId="ADAL" clId="{CB88DF3D-36EC-4E07-A2AC-8E605A7C0E22}" dt="2023-07-06T07:17:35.520" v="753" actId="478"/>
          <ac:spMkLst>
            <pc:docMk/>
            <pc:sldMk cId="2967114493" sldId="313"/>
            <ac:spMk id="4" creationId="{0FC8D492-E4BE-F31C-D674-4BC61A0A9A63}"/>
          </ac:spMkLst>
        </pc:spChg>
        <pc:spChg chg="add mod">
          <ac:chgData name="Robert French" userId="0af6d1cc-c945-4f1a-a213-3e077e7e8646" providerId="ADAL" clId="{CB88DF3D-36EC-4E07-A2AC-8E605A7C0E22}" dt="2023-07-06T07:19:21.196" v="807" actId="962"/>
          <ac:spMkLst>
            <pc:docMk/>
            <pc:sldMk cId="2967114493" sldId="313"/>
            <ac:spMk id="9" creationId="{72338163-292E-5BAC-A988-D447AF7D4046}"/>
          </ac:spMkLst>
        </pc:spChg>
        <pc:picChg chg="add del mod">
          <ac:chgData name="Robert French" userId="0af6d1cc-c945-4f1a-a213-3e077e7e8646" providerId="ADAL" clId="{CB88DF3D-36EC-4E07-A2AC-8E605A7C0E22}" dt="2023-07-06T07:18:35.933" v="804" actId="478"/>
          <ac:picMkLst>
            <pc:docMk/>
            <pc:sldMk cId="2967114493" sldId="313"/>
            <ac:picMk id="6" creationId="{28F117AD-60DB-A889-5EC3-40AF06B72D8E}"/>
          </ac:picMkLst>
        </pc:picChg>
        <pc:picChg chg="add mod">
          <ac:chgData name="Robert French" userId="0af6d1cc-c945-4f1a-a213-3e077e7e8646" providerId="ADAL" clId="{CB88DF3D-36EC-4E07-A2AC-8E605A7C0E22}" dt="2023-07-06T07:19:21.196" v="807" actId="962"/>
          <ac:picMkLst>
            <pc:docMk/>
            <pc:sldMk cId="2967114493" sldId="313"/>
            <ac:picMk id="8" creationId="{618A3121-FCB8-F00B-AE0C-36B7F8C7C286}"/>
          </ac:picMkLst>
        </pc:picChg>
      </pc:sldChg>
      <pc:sldChg chg="addSp delSp modSp new mod ord setBg setClrOvrMap">
        <pc:chgData name="Robert French" userId="0af6d1cc-c945-4f1a-a213-3e077e7e8646" providerId="ADAL" clId="{CB88DF3D-36EC-4E07-A2AC-8E605A7C0E22}" dt="2023-07-06T07:20:48.730" v="846" actId="26606"/>
        <pc:sldMkLst>
          <pc:docMk/>
          <pc:sldMk cId="3781214052" sldId="314"/>
        </pc:sldMkLst>
        <pc:spChg chg="del">
          <ac:chgData name="Robert French" userId="0af6d1cc-c945-4f1a-a213-3e077e7e8646" providerId="ADAL" clId="{CB88DF3D-36EC-4E07-A2AC-8E605A7C0E22}" dt="2023-07-06T07:19:43.264" v="810" actId="478"/>
          <ac:spMkLst>
            <pc:docMk/>
            <pc:sldMk cId="3781214052" sldId="314"/>
            <ac:spMk id="2" creationId="{36DD5A3F-880D-E809-BBB9-ECE51D8113A3}"/>
          </ac:spMkLst>
        </pc:spChg>
        <pc:spChg chg="del">
          <ac:chgData name="Robert French" userId="0af6d1cc-c945-4f1a-a213-3e077e7e8646" providerId="ADAL" clId="{CB88DF3D-36EC-4E07-A2AC-8E605A7C0E22}" dt="2023-07-06T07:19:40.882" v="809" actId="478"/>
          <ac:spMkLst>
            <pc:docMk/>
            <pc:sldMk cId="3781214052" sldId="314"/>
            <ac:spMk id="3" creationId="{733D121A-430A-8957-CE88-FC06DB871E17}"/>
          </ac:spMkLst>
        </pc:spChg>
        <pc:spChg chg="add mod">
          <ac:chgData name="Robert French" userId="0af6d1cc-c945-4f1a-a213-3e077e7e8646" providerId="ADAL" clId="{CB88DF3D-36EC-4E07-A2AC-8E605A7C0E22}" dt="2023-07-06T07:20:48.730" v="846" actId="26606"/>
          <ac:spMkLst>
            <pc:docMk/>
            <pc:sldMk cId="3781214052" sldId="314"/>
            <ac:spMk id="6" creationId="{D8D2D929-79A0-0430-9378-5EFB50555FBC}"/>
          </ac:spMkLst>
        </pc:spChg>
        <pc:spChg chg="add">
          <ac:chgData name="Robert French" userId="0af6d1cc-c945-4f1a-a213-3e077e7e8646" providerId="ADAL" clId="{CB88DF3D-36EC-4E07-A2AC-8E605A7C0E22}" dt="2023-07-06T07:20:48.730" v="846" actId="26606"/>
          <ac:spMkLst>
            <pc:docMk/>
            <pc:sldMk cId="3781214052" sldId="314"/>
            <ac:spMk id="11" creationId="{71B2258F-86CA-4D4D-8270-BC05FCDEBFB3}"/>
          </ac:spMkLst>
        </pc:spChg>
        <pc:picChg chg="add mod">
          <ac:chgData name="Robert French" userId="0af6d1cc-c945-4f1a-a213-3e077e7e8646" providerId="ADAL" clId="{CB88DF3D-36EC-4E07-A2AC-8E605A7C0E22}" dt="2023-07-06T07:20:48.730" v="846" actId="26606"/>
          <ac:picMkLst>
            <pc:docMk/>
            <pc:sldMk cId="3781214052" sldId="314"/>
            <ac:picMk id="5" creationId="{5F39F04E-A770-CF39-C6F4-A40577071FCB}"/>
          </ac:picMkLst>
        </pc:picChg>
      </pc:sldChg>
      <pc:sldChg chg="addSp delSp new mod">
        <pc:chgData name="Robert French" userId="0af6d1cc-c945-4f1a-a213-3e077e7e8646" providerId="ADAL" clId="{CB88DF3D-36EC-4E07-A2AC-8E605A7C0E22}" dt="2023-07-06T09:37:43.950" v="941" actId="22"/>
        <pc:sldMkLst>
          <pc:docMk/>
          <pc:sldMk cId="2943853413" sldId="315"/>
        </pc:sldMkLst>
        <pc:spChg chg="del">
          <ac:chgData name="Robert French" userId="0af6d1cc-c945-4f1a-a213-3e077e7e8646" providerId="ADAL" clId="{CB88DF3D-36EC-4E07-A2AC-8E605A7C0E22}" dt="2023-07-06T09:21:06.608" v="898" actId="478"/>
          <ac:spMkLst>
            <pc:docMk/>
            <pc:sldMk cId="2943853413" sldId="315"/>
            <ac:spMk id="2" creationId="{4BB0BAC0-5C5B-4543-1D79-3A83CA9DEBF2}"/>
          </ac:spMkLst>
        </pc:spChg>
        <pc:spChg chg="del">
          <ac:chgData name="Robert French" userId="0af6d1cc-c945-4f1a-a213-3e077e7e8646" providerId="ADAL" clId="{CB88DF3D-36EC-4E07-A2AC-8E605A7C0E22}" dt="2023-07-06T09:21:04.858" v="897" actId="478"/>
          <ac:spMkLst>
            <pc:docMk/>
            <pc:sldMk cId="2943853413" sldId="315"/>
            <ac:spMk id="3" creationId="{405FBA1A-AF3C-CCAC-BCAE-04AD12923E68}"/>
          </ac:spMkLst>
        </pc:spChg>
        <pc:picChg chg="add del">
          <ac:chgData name="Robert French" userId="0af6d1cc-c945-4f1a-a213-3e077e7e8646" providerId="ADAL" clId="{CB88DF3D-36EC-4E07-A2AC-8E605A7C0E22}" dt="2023-07-06T09:36:46.069" v="938" actId="478"/>
          <ac:picMkLst>
            <pc:docMk/>
            <pc:sldMk cId="2943853413" sldId="315"/>
            <ac:picMk id="5" creationId="{8110AD6B-B5BB-1D72-E7B8-2C274B845B90}"/>
          </ac:picMkLst>
        </pc:picChg>
        <pc:picChg chg="add del">
          <ac:chgData name="Robert French" userId="0af6d1cc-c945-4f1a-a213-3e077e7e8646" providerId="ADAL" clId="{CB88DF3D-36EC-4E07-A2AC-8E605A7C0E22}" dt="2023-07-06T09:37:43.490" v="940" actId="478"/>
          <ac:picMkLst>
            <pc:docMk/>
            <pc:sldMk cId="2943853413" sldId="315"/>
            <ac:picMk id="7" creationId="{60E4CBB6-1D8D-9A7F-4927-0F40F542BE45}"/>
          </ac:picMkLst>
        </pc:picChg>
        <pc:picChg chg="add">
          <ac:chgData name="Robert French" userId="0af6d1cc-c945-4f1a-a213-3e077e7e8646" providerId="ADAL" clId="{CB88DF3D-36EC-4E07-A2AC-8E605A7C0E22}" dt="2023-07-06T09:37:43.950" v="941" actId="22"/>
          <ac:picMkLst>
            <pc:docMk/>
            <pc:sldMk cId="2943853413" sldId="315"/>
            <ac:picMk id="9" creationId="{6CDB0F81-B587-980F-B0FA-FF711BDB35DF}"/>
          </ac:picMkLst>
        </pc:picChg>
      </pc:sldChg>
      <pc:sldChg chg="addSp add mod">
        <pc:chgData name="Robert French" userId="0af6d1cc-c945-4f1a-a213-3e077e7e8646" providerId="ADAL" clId="{CB88DF3D-36EC-4E07-A2AC-8E605A7C0E22}" dt="2023-07-06T09:45:01.586" v="942" actId="22"/>
        <pc:sldMkLst>
          <pc:docMk/>
          <pc:sldMk cId="2084501928" sldId="316"/>
        </pc:sldMkLst>
        <pc:picChg chg="add">
          <ac:chgData name="Robert French" userId="0af6d1cc-c945-4f1a-a213-3e077e7e8646" providerId="ADAL" clId="{CB88DF3D-36EC-4E07-A2AC-8E605A7C0E22}" dt="2023-07-06T09:45:01.586" v="942" actId="22"/>
          <ac:picMkLst>
            <pc:docMk/>
            <pc:sldMk cId="2084501928" sldId="316"/>
            <ac:picMk id="3" creationId="{664A8F28-4D99-2CC1-32F4-CB29DEC5D468}"/>
          </ac:picMkLst>
        </pc:picChg>
      </pc:sldChg>
      <pc:sldChg chg="addSp add mod">
        <pc:chgData name="Robert French" userId="0af6d1cc-c945-4f1a-a213-3e077e7e8646" providerId="ADAL" clId="{CB88DF3D-36EC-4E07-A2AC-8E605A7C0E22}" dt="2023-07-06T09:46:44.424" v="943" actId="22"/>
        <pc:sldMkLst>
          <pc:docMk/>
          <pc:sldMk cId="909953380" sldId="317"/>
        </pc:sldMkLst>
        <pc:picChg chg="add">
          <ac:chgData name="Robert French" userId="0af6d1cc-c945-4f1a-a213-3e077e7e8646" providerId="ADAL" clId="{CB88DF3D-36EC-4E07-A2AC-8E605A7C0E22}" dt="2023-07-06T09:46:44.424" v="943" actId="22"/>
          <ac:picMkLst>
            <pc:docMk/>
            <pc:sldMk cId="909953380" sldId="317"/>
            <ac:picMk id="3" creationId="{B52BDC0A-DF50-0FAA-7E3A-A19D768E6C29}"/>
          </ac:picMkLst>
        </pc:picChg>
      </pc:sldChg>
      <pc:sldChg chg="addSp add mod">
        <pc:chgData name="Robert French" userId="0af6d1cc-c945-4f1a-a213-3e077e7e8646" providerId="ADAL" clId="{CB88DF3D-36EC-4E07-A2AC-8E605A7C0E22}" dt="2023-07-06T09:56:21.768" v="944" actId="22"/>
        <pc:sldMkLst>
          <pc:docMk/>
          <pc:sldMk cId="2913367418" sldId="318"/>
        </pc:sldMkLst>
        <pc:picChg chg="add">
          <ac:chgData name="Robert French" userId="0af6d1cc-c945-4f1a-a213-3e077e7e8646" providerId="ADAL" clId="{CB88DF3D-36EC-4E07-A2AC-8E605A7C0E22}" dt="2023-07-06T09:56:21.768" v="944" actId="22"/>
          <ac:picMkLst>
            <pc:docMk/>
            <pc:sldMk cId="2913367418" sldId="318"/>
            <ac:picMk id="3" creationId="{2C67A7FD-2CB9-50C7-E503-C75A3EE1801D}"/>
          </ac:picMkLst>
        </pc:picChg>
      </pc:sldChg>
      <pc:sldChg chg="addSp add mod">
        <pc:chgData name="Robert French" userId="0af6d1cc-c945-4f1a-a213-3e077e7e8646" providerId="ADAL" clId="{CB88DF3D-36EC-4E07-A2AC-8E605A7C0E22}" dt="2023-07-06T11:12:19.177" v="997" actId="22"/>
        <pc:sldMkLst>
          <pc:docMk/>
          <pc:sldMk cId="790633549" sldId="319"/>
        </pc:sldMkLst>
        <pc:picChg chg="add">
          <ac:chgData name="Robert French" userId="0af6d1cc-c945-4f1a-a213-3e077e7e8646" providerId="ADAL" clId="{CB88DF3D-36EC-4E07-A2AC-8E605A7C0E22}" dt="2023-07-06T11:12:19.177" v="997" actId="22"/>
          <ac:picMkLst>
            <pc:docMk/>
            <pc:sldMk cId="790633549" sldId="319"/>
            <ac:picMk id="3" creationId="{7870DA1A-D825-FCA8-76ED-1A8DA98CC409}"/>
          </ac:picMkLst>
        </pc:picChg>
      </pc:sldChg>
      <pc:sldChg chg="add del">
        <pc:chgData name="Robert French" userId="0af6d1cc-c945-4f1a-a213-3e077e7e8646" providerId="ADAL" clId="{CB88DF3D-36EC-4E07-A2AC-8E605A7C0E22}" dt="2023-07-06T12:07:15.147" v="1090" actId="47"/>
        <pc:sldMkLst>
          <pc:docMk/>
          <pc:sldMk cId="1885828016" sldId="320"/>
        </pc:sldMkLst>
      </pc:sldChg>
      <pc:sldChg chg="add del">
        <pc:chgData name="Robert French" userId="0af6d1cc-c945-4f1a-a213-3e077e7e8646" providerId="ADAL" clId="{CB88DF3D-36EC-4E07-A2AC-8E605A7C0E22}" dt="2023-07-06T12:07:15.147" v="1090" actId="47"/>
        <pc:sldMkLst>
          <pc:docMk/>
          <pc:sldMk cId="4189415313" sldId="321"/>
        </pc:sldMkLst>
      </pc:sldChg>
      <pc:sldChg chg="add del">
        <pc:chgData name="Robert French" userId="0af6d1cc-c945-4f1a-a213-3e077e7e8646" providerId="ADAL" clId="{CB88DF3D-36EC-4E07-A2AC-8E605A7C0E22}" dt="2023-07-06T12:07:15.147" v="1090" actId="47"/>
        <pc:sldMkLst>
          <pc:docMk/>
          <pc:sldMk cId="608174446" sldId="322"/>
        </pc:sldMkLst>
      </pc:sldChg>
      <pc:sldChg chg="add del">
        <pc:chgData name="Robert French" userId="0af6d1cc-c945-4f1a-a213-3e077e7e8646" providerId="ADAL" clId="{CB88DF3D-36EC-4E07-A2AC-8E605A7C0E22}" dt="2023-07-06T12:07:15.147" v="1090" actId="47"/>
        <pc:sldMkLst>
          <pc:docMk/>
          <pc:sldMk cId="1919627999" sldId="323"/>
        </pc:sldMkLst>
      </pc:sldChg>
      <pc:sldChg chg="add del">
        <pc:chgData name="Robert French" userId="0af6d1cc-c945-4f1a-a213-3e077e7e8646" providerId="ADAL" clId="{CB88DF3D-36EC-4E07-A2AC-8E605A7C0E22}" dt="2023-07-06T12:07:15.147" v="1090" actId="47"/>
        <pc:sldMkLst>
          <pc:docMk/>
          <pc:sldMk cId="2869124321" sldId="324"/>
        </pc:sldMkLst>
      </pc:sldChg>
      <pc:sldChg chg="add del">
        <pc:chgData name="Robert French" userId="0af6d1cc-c945-4f1a-a213-3e077e7e8646" providerId="ADAL" clId="{CB88DF3D-36EC-4E07-A2AC-8E605A7C0E22}" dt="2023-07-06T12:07:15.147" v="1090" actId="47"/>
        <pc:sldMkLst>
          <pc:docMk/>
          <pc:sldMk cId="3063490440" sldId="325"/>
        </pc:sldMkLst>
      </pc:sldChg>
      <pc:sldChg chg="add del">
        <pc:chgData name="Robert French" userId="0af6d1cc-c945-4f1a-a213-3e077e7e8646" providerId="ADAL" clId="{CB88DF3D-36EC-4E07-A2AC-8E605A7C0E22}" dt="2023-07-06T12:07:15.147" v="1090" actId="47"/>
        <pc:sldMkLst>
          <pc:docMk/>
          <pc:sldMk cId="2969556438" sldId="326"/>
        </pc:sldMkLst>
      </pc:sldChg>
      <pc:sldChg chg="add del">
        <pc:chgData name="Robert French" userId="0af6d1cc-c945-4f1a-a213-3e077e7e8646" providerId="ADAL" clId="{CB88DF3D-36EC-4E07-A2AC-8E605A7C0E22}" dt="2023-07-06T12:07:15.147" v="1090" actId="47"/>
        <pc:sldMkLst>
          <pc:docMk/>
          <pc:sldMk cId="3025513765" sldId="327"/>
        </pc:sldMkLst>
      </pc:sldChg>
      <pc:sldChg chg="addSp delSp modSp add mod">
        <pc:chgData name="Robert French" userId="0af6d1cc-c945-4f1a-a213-3e077e7e8646" providerId="ADAL" clId="{CB88DF3D-36EC-4E07-A2AC-8E605A7C0E22}" dt="2023-07-06T13:07:12.464" v="1141" actId="403"/>
        <pc:sldMkLst>
          <pc:docMk/>
          <pc:sldMk cId="324942487" sldId="328"/>
        </pc:sldMkLst>
        <pc:spChg chg="add del mod">
          <ac:chgData name="Robert French" userId="0af6d1cc-c945-4f1a-a213-3e077e7e8646" providerId="ADAL" clId="{CB88DF3D-36EC-4E07-A2AC-8E605A7C0E22}" dt="2023-07-06T13:05:51.091" v="1095" actId="478"/>
          <ac:spMkLst>
            <pc:docMk/>
            <pc:sldMk cId="324942487" sldId="328"/>
            <ac:spMk id="4" creationId="{531A5211-5C92-6273-4B7F-86FDF847694B}"/>
          </ac:spMkLst>
        </pc:spChg>
        <pc:spChg chg="add mod">
          <ac:chgData name="Robert French" userId="0af6d1cc-c945-4f1a-a213-3e077e7e8646" providerId="ADAL" clId="{CB88DF3D-36EC-4E07-A2AC-8E605A7C0E22}" dt="2023-07-06T13:07:12.464" v="1141" actId="403"/>
          <ac:spMkLst>
            <pc:docMk/>
            <pc:sldMk cId="324942487" sldId="328"/>
            <ac:spMk id="5" creationId="{4C09A95B-26D3-2C09-35E7-53333B56CF78}"/>
          </ac:spMkLst>
        </pc:spChg>
        <pc:picChg chg="add mod">
          <ac:chgData name="Robert French" userId="0af6d1cc-c945-4f1a-a213-3e077e7e8646" providerId="ADAL" clId="{CB88DF3D-36EC-4E07-A2AC-8E605A7C0E22}" dt="2023-07-06T13:06:18.947" v="1127" actId="1076"/>
          <ac:picMkLst>
            <pc:docMk/>
            <pc:sldMk cId="324942487" sldId="328"/>
            <ac:picMk id="3" creationId="{0891C936-93FF-02EB-90A8-60354F0453C5}"/>
          </ac:picMkLst>
        </pc:picChg>
      </pc:sldChg>
      <pc:sldChg chg="addSp modSp add mod">
        <pc:chgData name="Robert French" userId="0af6d1cc-c945-4f1a-a213-3e077e7e8646" providerId="ADAL" clId="{CB88DF3D-36EC-4E07-A2AC-8E605A7C0E22}" dt="2023-07-06T13:07:28.274" v="1143" actId="1076"/>
        <pc:sldMkLst>
          <pc:docMk/>
          <pc:sldMk cId="4050504952" sldId="329"/>
        </pc:sldMkLst>
        <pc:picChg chg="add mod">
          <ac:chgData name="Robert French" userId="0af6d1cc-c945-4f1a-a213-3e077e7e8646" providerId="ADAL" clId="{CB88DF3D-36EC-4E07-A2AC-8E605A7C0E22}" dt="2023-07-06T13:07:28.274" v="1143" actId="1076"/>
          <ac:picMkLst>
            <pc:docMk/>
            <pc:sldMk cId="4050504952" sldId="329"/>
            <ac:picMk id="3" creationId="{CCDBB304-0372-89AC-F8F7-ACB3302F5312}"/>
          </ac:picMkLst>
        </pc:picChg>
      </pc:sldChg>
      <pc:sldChg chg="addSp add mod">
        <pc:chgData name="Robert French" userId="0af6d1cc-c945-4f1a-a213-3e077e7e8646" providerId="ADAL" clId="{CB88DF3D-36EC-4E07-A2AC-8E605A7C0E22}" dt="2023-07-06T13:08:22.349" v="1144" actId="22"/>
        <pc:sldMkLst>
          <pc:docMk/>
          <pc:sldMk cId="1878794912" sldId="330"/>
        </pc:sldMkLst>
        <pc:picChg chg="add">
          <ac:chgData name="Robert French" userId="0af6d1cc-c945-4f1a-a213-3e077e7e8646" providerId="ADAL" clId="{CB88DF3D-36EC-4E07-A2AC-8E605A7C0E22}" dt="2023-07-06T13:08:22.349" v="1144" actId="22"/>
          <ac:picMkLst>
            <pc:docMk/>
            <pc:sldMk cId="1878794912" sldId="330"/>
            <ac:picMk id="3" creationId="{DB7F7B20-ACE5-DF38-6AF6-EA7E54E88802}"/>
          </ac:picMkLst>
        </pc:picChg>
      </pc:sldChg>
      <pc:sldChg chg="addSp add mod">
        <pc:chgData name="Robert French" userId="0af6d1cc-c945-4f1a-a213-3e077e7e8646" providerId="ADAL" clId="{CB88DF3D-36EC-4E07-A2AC-8E605A7C0E22}" dt="2023-07-06T13:15:09.465" v="1145" actId="22"/>
        <pc:sldMkLst>
          <pc:docMk/>
          <pc:sldMk cId="1483839599" sldId="331"/>
        </pc:sldMkLst>
        <pc:picChg chg="add">
          <ac:chgData name="Robert French" userId="0af6d1cc-c945-4f1a-a213-3e077e7e8646" providerId="ADAL" clId="{CB88DF3D-36EC-4E07-A2AC-8E605A7C0E22}" dt="2023-07-06T13:15:09.465" v="1145" actId="22"/>
          <ac:picMkLst>
            <pc:docMk/>
            <pc:sldMk cId="1483839599" sldId="331"/>
            <ac:picMk id="3" creationId="{6E2484BC-B608-8EE1-CDED-6C6FB397FD68}"/>
          </ac:picMkLst>
        </pc:picChg>
      </pc:sldChg>
      <pc:sldChg chg="addSp add mod">
        <pc:chgData name="Robert French" userId="0af6d1cc-c945-4f1a-a213-3e077e7e8646" providerId="ADAL" clId="{CB88DF3D-36EC-4E07-A2AC-8E605A7C0E22}" dt="2023-07-06T13:16:06.408" v="1146" actId="22"/>
        <pc:sldMkLst>
          <pc:docMk/>
          <pc:sldMk cId="711286532" sldId="332"/>
        </pc:sldMkLst>
        <pc:picChg chg="add">
          <ac:chgData name="Robert French" userId="0af6d1cc-c945-4f1a-a213-3e077e7e8646" providerId="ADAL" clId="{CB88DF3D-36EC-4E07-A2AC-8E605A7C0E22}" dt="2023-07-06T13:16:06.408" v="1146" actId="22"/>
          <ac:picMkLst>
            <pc:docMk/>
            <pc:sldMk cId="711286532" sldId="332"/>
            <ac:picMk id="3" creationId="{8693CD5B-8C98-9EF6-F475-30B55FC1F9FC}"/>
          </ac:picMkLst>
        </pc:picChg>
      </pc:sldChg>
      <pc:sldChg chg="addSp add mod">
        <pc:chgData name="Robert French" userId="0af6d1cc-c945-4f1a-a213-3e077e7e8646" providerId="ADAL" clId="{CB88DF3D-36EC-4E07-A2AC-8E605A7C0E22}" dt="2023-07-06T13:23:18.311" v="1147" actId="22"/>
        <pc:sldMkLst>
          <pc:docMk/>
          <pc:sldMk cId="2651278148" sldId="333"/>
        </pc:sldMkLst>
        <pc:picChg chg="add">
          <ac:chgData name="Robert French" userId="0af6d1cc-c945-4f1a-a213-3e077e7e8646" providerId="ADAL" clId="{CB88DF3D-36EC-4E07-A2AC-8E605A7C0E22}" dt="2023-07-06T13:23:18.311" v="1147" actId="22"/>
          <ac:picMkLst>
            <pc:docMk/>
            <pc:sldMk cId="2651278148" sldId="333"/>
            <ac:picMk id="3" creationId="{0E9082C7-30E2-10D3-8DC1-CFA55F1EE498}"/>
          </ac:picMkLst>
        </pc:picChg>
      </pc:sldChg>
      <pc:sldChg chg="addSp add mod">
        <pc:chgData name="Robert French" userId="0af6d1cc-c945-4f1a-a213-3e077e7e8646" providerId="ADAL" clId="{CB88DF3D-36EC-4E07-A2AC-8E605A7C0E22}" dt="2023-07-06T13:24:40.756" v="1148" actId="22"/>
        <pc:sldMkLst>
          <pc:docMk/>
          <pc:sldMk cId="1475601016" sldId="334"/>
        </pc:sldMkLst>
        <pc:picChg chg="add">
          <ac:chgData name="Robert French" userId="0af6d1cc-c945-4f1a-a213-3e077e7e8646" providerId="ADAL" clId="{CB88DF3D-36EC-4E07-A2AC-8E605A7C0E22}" dt="2023-07-06T13:24:40.756" v="1148" actId="22"/>
          <ac:picMkLst>
            <pc:docMk/>
            <pc:sldMk cId="1475601016" sldId="334"/>
            <ac:picMk id="3" creationId="{2C3DA2F8-5027-60EE-2DF6-C1EFDFAD333E}"/>
          </ac:picMkLst>
        </pc:picChg>
      </pc:sldChg>
      <pc:sldChg chg="addSp delSp modSp add mod">
        <pc:chgData name="Robert French" userId="0af6d1cc-c945-4f1a-a213-3e077e7e8646" providerId="ADAL" clId="{CB88DF3D-36EC-4E07-A2AC-8E605A7C0E22}" dt="2023-07-07T07:55:05.525" v="1232" actId="403"/>
        <pc:sldMkLst>
          <pc:docMk/>
          <pc:sldMk cId="2786776711" sldId="335"/>
        </pc:sldMkLst>
        <pc:spChg chg="add del mod">
          <ac:chgData name="Robert French" userId="0af6d1cc-c945-4f1a-a213-3e077e7e8646" providerId="ADAL" clId="{CB88DF3D-36EC-4E07-A2AC-8E605A7C0E22}" dt="2023-07-07T07:53:57.183" v="1154" actId="478"/>
          <ac:spMkLst>
            <pc:docMk/>
            <pc:sldMk cId="2786776711" sldId="335"/>
            <ac:spMk id="4" creationId="{F885563C-59D7-B4D8-ABA5-E94CB05851AA}"/>
          </ac:spMkLst>
        </pc:spChg>
        <pc:spChg chg="add mod">
          <ac:chgData name="Robert French" userId="0af6d1cc-c945-4f1a-a213-3e077e7e8646" providerId="ADAL" clId="{CB88DF3D-36EC-4E07-A2AC-8E605A7C0E22}" dt="2023-07-07T07:55:05.525" v="1232" actId="403"/>
          <ac:spMkLst>
            <pc:docMk/>
            <pc:sldMk cId="2786776711" sldId="335"/>
            <ac:spMk id="5" creationId="{ED7BD659-5BDE-F126-377C-2772C8B05BB1}"/>
          </ac:spMkLst>
        </pc:spChg>
        <pc:picChg chg="add mod">
          <ac:chgData name="Robert French" userId="0af6d1cc-c945-4f1a-a213-3e077e7e8646" providerId="ADAL" clId="{CB88DF3D-36EC-4E07-A2AC-8E605A7C0E22}" dt="2023-07-07T07:54:59.356" v="1230" actId="1076"/>
          <ac:picMkLst>
            <pc:docMk/>
            <pc:sldMk cId="2786776711" sldId="335"/>
            <ac:picMk id="3" creationId="{E280A604-4CA8-D565-1B51-F8E7B54720EA}"/>
          </ac:picMkLst>
        </pc:picChg>
      </pc:sldChg>
      <pc:sldChg chg="addSp add mod">
        <pc:chgData name="Robert French" userId="0af6d1cc-c945-4f1a-a213-3e077e7e8646" providerId="ADAL" clId="{CB88DF3D-36EC-4E07-A2AC-8E605A7C0E22}" dt="2023-07-07T07:53:12.189" v="1150" actId="22"/>
        <pc:sldMkLst>
          <pc:docMk/>
          <pc:sldMk cId="3318625718" sldId="336"/>
        </pc:sldMkLst>
        <pc:picChg chg="add">
          <ac:chgData name="Robert French" userId="0af6d1cc-c945-4f1a-a213-3e077e7e8646" providerId="ADAL" clId="{CB88DF3D-36EC-4E07-A2AC-8E605A7C0E22}" dt="2023-07-07T07:53:12.189" v="1150" actId="22"/>
          <ac:picMkLst>
            <pc:docMk/>
            <pc:sldMk cId="3318625718" sldId="336"/>
            <ac:picMk id="3" creationId="{C6E42B1E-E9C2-565D-6B3C-F0A0F5AE7AC9}"/>
          </ac:picMkLst>
        </pc:picChg>
      </pc:sldChg>
      <pc:sldChg chg="addSp add mod">
        <pc:chgData name="Robert French" userId="0af6d1cc-c945-4f1a-a213-3e077e7e8646" providerId="ADAL" clId="{CB88DF3D-36EC-4E07-A2AC-8E605A7C0E22}" dt="2023-07-07T07:55:38.617" v="1233" actId="22"/>
        <pc:sldMkLst>
          <pc:docMk/>
          <pc:sldMk cId="3521664735" sldId="337"/>
        </pc:sldMkLst>
        <pc:picChg chg="add">
          <ac:chgData name="Robert French" userId="0af6d1cc-c945-4f1a-a213-3e077e7e8646" providerId="ADAL" clId="{CB88DF3D-36EC-4E07-A2AC-8E605A7C0E22}" dt="2023-07-07T07:55:38.617" v="1233" actId="22"/>
          <ac:picMkLst>
            <pc:docMk/>
            <pc:sldMk cId="3521664735" sldId="337"/>
            <ac:picMk id="3" creationId="{08930889-93BE-D78C-4773-C5ED1706BA2B}"/>
          </ac:picMkLst>
        </pc:picChg>
      </pc:sldChg>
      <pc:sldChg chg="addSp add mod">
        <pc:chgData name="Robert French" userId="0af6d1cc-c945-4f1a-a213-3e077e7e8646" providerId="ADAL" clId="{CB88DF3D-36EC-4E07-A2AC-8E605A7C0E22}" dt="2023-07-07T07:57:48.138" v="1234" actId="22"/>
        <pc:sldMkLst>
          <pc:docMk/>
          <pc:sldMk cId="2941748505" sldId="338"/>
        </pc:sldMkLst>
        <pc:picChg chg="add">
          <ac:chgData name="Robert French" userId="0af6d1cc-c945-4f1a-a213-3e077e7e8646" providerId="ADAL" clId="{CB88DF3D-36EC-4E07-A2AC-8E605A7C0E22}" dt="2023-07-07T07:57:48.138" v="1234" actId="22"/>
          <ac:picMkLst>
            <pc:docMk/>
            <pc:sldMk cId="2941748505" sldId="338"/>
            <ac:picMk id="3" creationId="{52B2C3EB-27AD-64ED-B544-3BCE8B85CA32}"/>
          </ac:picMkLst>
        </pc:picChg>
      </pc:sldChg>
      <pc:sldChg chg="add del">
        <pc:chgData name="Robert French" userId="0af6d1cc-c945-4f1a-a213-3e077e7e8646" providerId="ADAL" clId="{CB88DF3D-36EC-4E07-A2AC-8E605A7C0E22}" dt="2023-07-06T13:57:58.682" v="1149" actId="47"/>
        <pc:sldMkLst>
          <pc:docMk/>
          <pc:sldMk cId="2277041377" sldId="339"/>
        </pc:sldMkLst>
      </pc:sldChg>
      <pc:sldChg chg="add del">
        <pc:chgData name="Robert French" userId="0af6d1cc-c945-4f1a-a213-3e077e7e8646" providerId="ADAL" clId="{CB88DF3D-36EC-4E07-A2AC-8E605A7C0E22}" dt="2023-07-06T13:57:58.682" v="1149" actId="47"/>
        <pc:sldMkLst>
          <pc:docMk/>
          <pc:sldMk cId="1230561569" sldId="340"/>
        </pc:sldMkLst>
      </pc:sldChg>
      <pc:sldChg chg="add del">
        <pc:chgData name="Robert French" userId="0af6d1cc-c945-4f1a-a213-3e077e7e8646" providerId="ADAL" clId="{CB88DF3D-36EC-4E07-A2AC-8E605A7C0E22}" dt="2023-07-06T13:57:58.682" v="1149" actId="47"/>
        <pc:sldMkLst>
          <pc:docMk/>
          <pc:sldMk cId="727483730" sldId="341"/>
        </pc:sldMkLst>
      </pc:sldChg>
      <pc:sldChg chg="add del">
        <pc:chgData name="Robert French" userId="0af6d1cc-c945-4f1a-a213-3e077e7e8646" providerId="ADAL" clId="{CB88DF3D-36EC-4E07-A2AC-8E605A7C0E22}" dt="2023-07-06T13:57:58.682" v="1149" actId="47"/>
        <pc:sldMkLst>
          <pc:docMk/>
          <pc:sldMk cId="4176038354" sldId="342"/>
        </pc:sldMkLst>
      </pc:sldChg>
      <pc:sldChg chg="add del">
        <pc:chgData name="Robert French" userId="0af6d1cc-c945-4f1a-a213-3e077e7e8646" providerId="ADAL" clId="{CB88DF3D-36EC-4E07-A2AC-8E605A7C0E22}" dt="2023-07-06T13:57:58.682" v="1149" actId="47"/>
        <pc:sldMkLst>
          <pc:docMk/>
          <pc:sldMk cId="2879604996" sldId="343"/>
        </pc:sldMkLst>
      </pc:sldChg>
      <pc:sldChg chg="add del">
        <pc:chgData name="Robert French" userId="0af6d1cc-c945-4f1a-a213-3e077e7e8646" providerId="ADAL" clId="{CB88DF3D-36EC-4E07-A2AC-8E605A7C0E22}" dt="2023-07-06T13:57:58.682" v="1149" actId="47"/>
        <pc:sldMkLst>
          <pc:docMk/>
          <pc:sldMk cId="1147631002" sldId="344"/>
        </pc:sldMkLst>
      </pc:sldChg>
      <pc:sldChg chg="add del">
        <pc:chgData name="Robert French" userId="0af6d1cc-c945-4f1a-a213-3e077e7e8646" providerId="ADAL" clId="{CB88DF3D-36EC-4E07-A2AC-8E605A7C0E22}" dt="2023-07-06T13:57:58.682" v="1149" actId="47"/>
        <pc:sldMkLst>
          <pc:docMk/>
          <pc:sldMk cId="2578539956" sldId="345"/>
        </pc:sldMkLst>
      </pc:sldChg>
      <pc:sldChg chg="add del">
        <pc:chgData name="Robert French" userId="0af6d1cc-c945-4f1a-a213-3e077e7e8646" providerId="ADAL" clId="{CB88DF3D-36EC-4E07-A2AC-8E605A7C0E22}" dt="2023-07-06T13:57:58.682" v="1149" actId="47"/>
        <pc:sldMkLst>
          <pc:docMk/>
          <pc:sldMk cId="471651838" sldId="346"/>
        </pc:sldMkLst>
      </pc:sldChg>
      <pc:sldChg chg="add del">
        <pc:chgData name="Robert French" userId="0af6d1cc-c945-4f1a-a213-3e077e7e8646" providerId="ADAL" clId="{CB88DF3D-36EC-4E07-A2AC-8E605A7C0E22}" dt="2023-07-06T13:57:58.682" v="1149" actId="47"/>
        <pc:sldMkLst>
          <pc:docMk/>
          <pc:sldMk cId="2856503982" sldId="347"/>
        </pc:sldMkLst>
      </pc:sldChg>
      <pc:sldChg chg="add del">
        <pc:chgData name="Robert French" userId="0af6d1cc-c945-4f1a-a213-3e077e7e8646" providerId="ADAL" clId="{CB88DF3D-36EC-4E07-A2AC-8E605A7C0E22}" dt="2023-07-06T13:57:58.682" v="1149" actId="47"/>
        <pc:sldMkLst>
          <pc:docMk/>
          <pc:sldMk cId="1176266426" sldId="348"/>
        </pc:sldMkLst>
      </pc:sldChg>
      <pc:sldChg chg="add del">
        <pc:chgData name="Robert French" userId="0af6d1cc-c945-4f1a-a213-3e077e7e8646" providerId="ADAL" clId="{CB88DF3D-36EC-4E07-A2AC-8E605A7C0E22}" dt="2023-07-06T13:57:58.682" v="1149" actId="47"/>
        <pc:sldMkLst>
          <pc:docMk/>
          <pc:sldMk cId="3196883857" sldId="349"/>
        </pc:sldMkLst>
      </pc:sldChg>
      <pc:sldChg chg="add del">
        <pc:chgData name="Robert French" userId="0af6d1cc-c945-4f1a-a213-3e077e7e8646" providerId="ADAL" clId="{CB88DF3D-36EC-4E07-A2AC-8E605A7C0E22}" dt="2023-07-06T13:57:58.682" v="1149" actId="47"/>
        <pc:sldMkLst>
          <pc:docMk/>
          <pc:sldMk cId="1045337803" sldId="350"/>
        </pc:sldMkLst>
      </pc:sldChg>
      <pc:sldChg chg="addSp add mod">
        <pc:chgData name="Robert French" userId="0af6d1cc-c945-4f1a-a213-3e077e7e8646" providerId="ADAL" clId="{CB88DF3D-36EC-4E07-A2AC-8E605A7C0E22}" dt="2023-07-07T07:58:52.075" v="1235" actId="22"/>
        <pc:sldMkLst>
          <pc:docMk/>
          <pc:sldMk cId="3562536080" sldId="351"/>
        </pc:sldMkLst>
        <pc:picChg chg="add">
          <ac:chgData name="Robert French" userId="0af6d1cc-c945-4f1a-a213-3e077e7e8646" providerId="ADAL" clId="{CB88DF3D-36EC-4E07-A2AC-8E605A7C0E22}" dt="2023-07-07T07:58:52.075" v="1235" actId="22"/>
          <ac:picMkLst>
            <pc:docMk/>
            <pc:sldMk cId="3562536080" sldId="351"/>
            <ac:picMk id="3" creationId="{1DE488AE-7663-FBA3-3255-48031F8F4AA2}"/>
          </ac:picMkLst>
        </pc:picChg>
      </pc:sldChg>
      <pc:sldChg chg="addSp delSp add mod">
        <pc:chgData name="Robert French" userId="0af6d1cc-c945-4f1a-a213-3e077e7e8646" providerId="ADAL" clId="{CB88DF3D-36EC-4E07-A2AC-8E605A7C0E22}" dt="2023-07-07T08:05:37.516" v="1239" actId="478"/>
        <pc:sldMkLst>
          <pc:docMk/>
          <pc:sldMk cId="2718962228" sldId="352"/>
        </pc:sldMkLst>
        <pc:picChg chg="add">
          <ac:chgData name="Robert French" userId="0af6d1cc-c945-4f1a-a213-3e077e7e8646" providerId="ADAL" clId="{CB88DF3D-36EC-4E07-A2AC-8E605A7C0E22}" dt="2023-07-07T08:05:00.502" v="1236" actId="22"/>
          <ac:picMkLst>
            <pc:docMk/>
            <pc:sldMk cId="2718962228" sldId="352"/>
            <ac:picMk id="3" creationId="{857E2355-A537-34D4-9E89-78373A7FA324}"/>
          </ac:picMkLst>
        </pc:picChg>
        <pc:picChg chg="add del">
          <ac:chgData name="Robert French" userId="0af6d1cc-c945-4f1a-a213-3e077e7e8646" providerId="ADAL" clId="{CB88DF3D-36EC-4E07-A2AC-8E605A7C0E22}" dt="2023-07-07T08:05:37.516" v="1239" actId="478"/>
          <ac:picMkLst>
            <pc:docMk/>
            <pc:sldMk cId="2718962228" sldId="352"/>
            <ac:picMk id="5" creationId="{4379A05E-8C41-B424-5E7C-C1CBD5EA0090}"/>
          </ac:picMkLst>
        </pc:picChg>
      </pc:sldChg>
      <pc:sldChg chg="addSp delSp add mod">
        <pc:chgData name="Robert French" userId="0af6d1cc-c945-4f1a-a213-3e077e7e8646" providerId="ADAL" clId="{CB88DF3D-36EC-4E07-A2AC-8E605A7C0E22}" dt="2023-07-07T08:27:30.418" v="1253" actId="478"/>
        <pc:sldMkLst>
          <pc:docMk/>
          <pc:sldMk cId="3403165844" sldId="353"/>
        </pc:sldMkLst>
        <pc:picChg chg="add">
          <ac:chgData name="Robert French" userId="0af6d1cc-c945-4f1a-a213-3e077e7e8646" providerId="ADAL" clId="{CB88DF3D-36EC-4E07-A2AC-8E605A7C0E22}" dt="2023-07-07T08:05:34.712" v="1238" actId="22"/>
          <ac:picMkLst>
            <pc:docMk/>
            <pc:sldMk cId="3403165844" sldId="353"/>
            <ac:picMk id="3" creationId="{F6BBC501-209B-5E6A-DE7C-42AEC75EE323}"/>
          </ac:picMkLst>
        </pc:picChg>
        <pc:picChg chg="add del">
          <ac:chgData name="Robert French" userId="0af6d1cc-c945-4f1a-a213-3e077e7e8646" providerId="ADAL" clId="{CB88DF3D-36EC-4E07-A2AC-8E605A7C0E22}" dt="2023-07-07T08:27:30.418" v="1253" actId="478"/>
          <ac:picMkLst>
            <pc:docMk/>
            <pc:sldMk cId="3403165844" sldId="353"/>
            <ac:picMk id="5" creationId="{7C1BA72E-4417-FA18-0F41-376A52C7B16E}"/>
          </ac:picMkLst>
        </pc:picChg>
      </pc:sldChg>
      <pc:sldChg chg="addSp delSp modSp new mod ord">
        <pc:chgData name="Robert French" userId="0af6d1cc-c945-4f1a-a213-3e077e7e8646" providerId="ADAL" clId="{CB88DF3D-36EC-4E07-A2AC-8E605A7C0E22}" dt="2023-07-06T11:06:40.437" v="957"/>
        <pc:sldMkLst>
          <pc:docMk/>
          <pc:sldMk cId="2634013217" sldId="354"/>
        </pc:sldMkLst>
        <pc:spChg chg="del">
          <ac:chgData name="Robert French" userId="0af6d1cc-c945-4f1a-a213-3e077e7e8646" providerId="ADAL" clId="{CB88DF3D-36EC-4E07-A2AC-8E605A7C0E22}" dt="2023-07-06T11:06:18.595" v="951" actId="478"/>
          <ac:spMkLst>
            <pc:docMk/>
            <pc:sldMk cId="2634013217" sldId="354"/>
            <ac:spMk id="2" creationId="{73F2C691-2EAD-2544-1D5C-00D8A6DC67EE}"/>
          </ac:spMkLst>
        </pc:spChg>
        <pc:spChg chg="del mod">
          <ac:chgData name="Robert French" userId="0af6d1cc-c945-4f1a-a213-3e077e7e8646" providerId="ADAL" clId="{CB88DF3D-36EC-4E07-A2AC-8E605A7C0E22}" dt="2023-07-06T11:06:15.855" v="950" actId="478"/>
          <ac:spMkLst>
            <pc:docMk/>
            <pc:sldMk cId="2634013217" sldId="354"/>
            <ac:spMk id="3" creationId="{99C7ECA0-3D58-0A18-8A7F-426900F1EE72}"/>
          </ac:spMkLst>
        </pc:spChg>
        <pc:picChg chg="add">
          <ac:chgData name="Robert French" userId="0af6d1cc-c945-4f1a-a213-3e077e7e8646" providerId="ADAL" clId="{CB88DF3D-36EC-4E07-A2AC-8E605A7C0E22}" dt="2023-07-06T11:06:19.774" v="952" actId="22"/>
          <ac:picMkLst>
            <pc:docMk/>
            <pc:sldMk cId="2634013217" sldId="354"/>
            <ac:picMk id="5" creationId="{8B35016A-93B3-E22C-C23B-EF63D98A0405}"/>
          </ac:picMkLst>
        </pc:picChg>
      </pc:sldChg>
      <pc:sldChg chg="delSp new del mod">
        <pc:chgData name="Robert French" userId="0af6d1cc-c945-4f1a-a213-3e077e7e8646" providerId="ADAL" clId="{CB88DF3D-36EC-4E07-A2AC-8E605A7C0E22}" dt="2023-07-06T11:15:05.517" v="1000" actId="47"/>
        <pc:sldMkLst>
          <pc:docMk/>
          <pc:sldMk cId="2320371340" sldId="355"/>
        </pc:sldMkLst>
        <pc:spChg chg="del">
          <ac:chgData name="Robert French" userId="0af6d1cc-c945-4f1a-a213-3e077e7e8646" providerId="ADAL" clId="{CB88DF3D-36EC-4E07-A2AC-8E605A7C0E22}" dt="2023-07-06T11:06:27.866" v="954" actId="478"/>
          <ac:spMkLst>
            <pc:docMk/>
            <pc:sldMk cId="2320371340" sldId="355"/>
            <ac:spMk id="2" creationId="{DF137F0C-60BB-D4FF-4BA5-863E8FD9E0D0}"/>
          </ac:spMkLst>
        </pc:spChg>
        <pc:spChg chg="del">
          <ac:chgData name="Robert French" userId="0af6d1cc-c945-4f1a-a213-3e077e7e8646" providerId="ADAL" clId="{CB88DF3D-36EC-4E07-A2AC-8E605A7C0E22}" dt="2023-07-06T11:06:29.897" v="955" actId="478"/>
          <ac:spMkLst>
            <pc:docMk/>
            <pc:sldMk cId="2320371340" sldId="355"/>
            <ac:spMk id="3" creationId="{ABD71304-46B9-92D8-CA4D-8F33F230E753}"/>
          </ac:spMkLst>
        </pc:spChg>
      </pc:sldChg>
      <pc:sldChg chg="addSp delSp modSp new mod setBg">
        <pc:chgData name="Robert French" userId="0af6d1cc-c945-4f1a-a213-3e077e7e8646" providerId="ADAL" clId="{CB88DF3D-36EC-4E07-A2AC-8E605A7C0E22}" dt="2023-07-06T11:08:10.948" v="968" actId="26606"/>
        <pc:sldMkLst>
          <pc:docMk/>
          <pc:sldMk cId="8002356" sldId="356"/>
        </pc:sldMkLst>
        <pc:spChg chg="del">
          <ac:chgData name="Robert French" userId="0af6d1cc-c945-4f1a-a213-3e077e7e8646" providerId="ADAL" clId="{CB88DF3D-36EC-4E07-A2AC-8E605A7C0E22}" dt="2023-07-06T11:07:32.561" v="960" actId="478"/>
          <ac:spMkLst>
            <pc:docMk/>
            <pc:sldMk cId="8002356" sldId="356"/>
            <ac:spMk id="2" creationId="{54D3C600-E2CC-5295-365D-1544FCFD7170}"/>
          </ac:spMkLst>
        </pc:spChg>
        <pc:spChg chg="del">
          <ac:chgData name="Robert French" userId="0af6d1cc-c945-4f1a-a213-3e077e7e8646" providerId="ADAL" clId="{CB88DF3D-36EC-4E07-A2AC-8E605A7C0E22}" dt="2023-07-06T11:07:30.155" v="959" actId="478"/>
          <ac:spMkLst>
            <pc:docMk/>
            <pc:sldMk cId="8002356" sldId="356"/>
            <ac:spMk id="3" creationId="{47A24046-68CE-C33B-DEFB-E4EC4577C653}"/>
          </ac:spMkLst>
        </pc:spChg>
        <pc:spChg chg="add mod">
          <ac:chgData name="Robert French" userId="0af6d1cc-c945-4f1a-a213-3e077e7e8646" providerId="ADAL" clId="{CB88DF3D-36EC-4E07-A2AC-8E605A7C0E22}" dt="2023-07-06T11:08:10.948" v="968" actId="26606"/>
          <ac:spMkLst>
            <pc:docMk/>
            <pc:sldMk cId="8002356" sldId="356"/>
            <ac:spMk id="6" creationId="{F912B43C-F40A-E6D5-E124-CD005061593D}"/>
          </ac:spMkLst>
        </pc:spChg>
        <pc:spChg chg="add del">
          <ac:chgData name="Robert French" userId="0af6d1cc-c945-4f1a-a213-3e077e7e8646" providerId="ADAL" clId="{CB88DF3D-36EC-4E07-A2AC-8E605A7C0E22}" dt="2023-07-06T11:08:08.849" v="965" actId="26606"/>
          <ac:spMkLst>
            <pc:docMk/>
            <pc:sldMk cId="8002356" sldId="356"/>
            <ac:spMk id="11" creationId="{D153EDB2-4AAD-43F4-AE78-4D326C813369}"/>
          </ac:spMkLst>
        </pc:spChg>
        <pc:spChg chg="add del">
          <ac:chgData name="Robert French" userId="0af6d1cc-c945-4f1a-a213-3e077e7e8646" providerId="ADAL" clId="{CB88DF3D-36EC-4E07-A2AC-8E605A7C0E22}" dt="2023-07-06T11:08:10.938" v="967" actId="26606"/>
          <ac:spMkLst>
            <pc:docMk/>
            <pc:sldMk cId="8002356" sldId="356"/>
            <ac:spMk id="20" creationId="{8950AD4C-6AF3-49F8-94E1-DBCAFB39478B}"/>
          </ac:spMkLst>
        </pc:spChg>
        <pc:spChg chg="add del">
          <ac:chgData name="Robert French" userId="0af6d1cc-c945-4f1a-a213-3e077e7e8646" providerId="ADAL" clId="{CB88DF3D-36EC-4E07-A2AC-8E605A7C0E22}" dt="2023-07-06T11:08:10.938" v="967" actId="26606"/>
          <ac:spMkLst>
            <pc:docMk/>
            <pc:sldMk cId="8002356" sldId="356"/>
            <ac:spMk id="21" creationId="{0ACBD85E-A404-45CB-B532-1039E479D4C6}"/>
          </ac:spMkLst>
        </pc:spChg>
        <pc:spChg chg="add del">
          <ac:chgData name="Robert French" userId="0af6d1cc-c945-4f1a-a213-3e077e7e8646" providerId="ADAL" clId="{CB88DF3D-36EC-4E07-A2AC-8E605A7C0E22}" dt="2023-07-06T11:08:10.938" v="967" actId="26606"/>
          <ac:spMkLst>
            <pc:docMk/>
            <pc:sldMk cId="8002356" sldId="356"/>
            <ac:spMk id="22" creationId="{DB1626B1-BAC7-4893-A5AC-620597685187}"/>
          </ac:spMkLst>
        </pc:spChg>
        <pc:spChg chg="add del">
          <ac:chgData name="Robert French" userId="0af6d1cc-c945-4f1a-a213-3e077e7e8646" providerId="ADAL" clId="{CB88DF3D-36EC-4E07-A2AC-8E605A7C0E22}" dt="2023-07-06T11:08:10.938" v="967" actId="26606"/>
          <ac:spMkLst>
            <pc:docMk/>
            <pc:sldMk cId="8002356" sldId="356"/>
            <ac:spMk id="23" creationId="{D64E9910-51FE-45BF-973D-9D2401FD3C63}"/>
          </ac:spMkLst>
        </pc:spChg>
        <pc:spChg chg="add">
          <ac:chgData name="Robert French" userId="0af6d1cc-c945-4f1a-a213-3e077e7e8646" providerId="ADAL" clId="{CB88DF3D-36EC-4E07-A2AC-8E605A7C0E22}" dt="2023-07-06T11:08:10.948" v="968" actId="26606"/>
          <ac:spMkLst>
            <pc:docMk/>
            <pc:sldMk cId="8002356" sldId="356"/>
            <ac:spMk id="25" creationId="{D153EDB2-4AAD-43F4-AE78-4D326C813369}"/>
          </ac:spMkLst>
        </pc:spChg>
        <pc:grpChg chg="add del">
          <ac:chgData name="Robert French" userId="0af6d1cc-c945-4f1a-a213-3e077e7e8646" providerId="ADAL" clId="{CB88DF3D-36EC-4E07-A2AC-8E605A7C0E22}" dt="2023-07-06T11:08:08.849" v="965" actId="26606"/>
          <ac:grpSpMkLst>
            <pc:docMk/>
            <pc:sldMk cId="8002356" sldId="356"/>
            <ac:grpSpMk id="13" creationId="{A3CB7779-72E2-4E92-AE18-6BBC335DD881}"/>
          </ac:grpSpMkLst>
        </pc:grpChg>
        <pc:grpChg chg="add">
          <ac:chgData name="Robert French" userId="0af6d1cc-c945-4f1a-a213-3e077e7e8646" providerId="ADAL" clId="{CB88DF3D-36EC-4E07-A2AC-8E605A7C0E22}" dt="2023-07-06T11:08:10.948" v="968" actId="26606"/>
          <ac:grpSpMkLst>
            <pc:docMk/>
            <pc:sldMk cId="8002356" sldId="356"/>
            <ac:grpSpMk id="26" creationId="{A3CB7779-72E2-4E92-AE18-6BBC335DD881}"/>
          </ac:grpSpMkLst>
        </pc:grpChg>
        <pc:picChg chg="add mod">
          <ac:chgData name="Robert French" userId="0af6d1cc-c945-4f1a-a213-3e077e7e8646" providerId="ADAL" clId="{CB88DF3D-36EC-4E07-A2AC-8E605A7C0E22}" dt="2023-07-06T11:08:10.948" v="968" actId="26606"/>
          <ac:picMkLst>
            <pc:docMk/>
            <pc:sldMk cId="8002356" sldId="356"/>
            <ac:picMk id="5" creationId="{A0DFA8D4-A3B7-0216-8E0D-C89E255DAE42}"/>
          </ac:picMkLst>
        </pc:picChg>
      </pc:sldChg>
      <pc:sldChg chg="addSp delSp modSp new mod">
        <pc:chgData name="Robert French" userId="0af6d1cc-c945-4f1a-a213-3e077e7e8646" providerId="ADAL" clId="{CB88DF3D-36EC-4E07-A2AC-8E605A7C0E22}" dt="2023-07-06T11:09:51.976" v="978" actId="962"/>
        <pc:sldMkLst>
          <pc:docMk/>
          <pc:sldMk cId="1667869937" sldId="357"/>
        </pc:sldMkLst>
        <pc:spChg chg="del">
          <ac:chgData name="Robert French" userId="0af6d1cc-c945-4f1a-a213-3e077e7e8646" providerId="ADAL" clId="{CB88DF3D-36EC-4E07-A2AC-8E605A7C0E22}" dt="2023-07-06T11:09:09.500" v="971" actId="478"/>
          <ac:spMkLst>
            <pc:docMk/>
            <pc:sldMk cId="1667869937" sldId="357"/>
            <ac:spMk id="2" creationId="{B7E5F13B-E9D6-07C5-9248-0CE05D931E87}"/>
          </ac:spMkLst>
        </pc:spChg>
        <pc:spChg chg="del">
          <ac:chgData name="Robert French" userId="0af6d1cc-c945-4f1a-a213-3e077e7e8646" providerId="ADAL" clId="{CB88DF3D-36EC-4E07-A2AC-8E605A7C0E22}" dt="2023-07-06T11:09:07.163" v="970" actId="478"/>
          <ac:spMkLst>
            <pc:docMk/>
            <pc:sldMk cId="1667869937" sldId="357"/>
            <ac:spMk id="3" creationId="{C7209986-6052-85F3-A82D-0F798C7A812C}"/>
          </ac:spMkLst>
        </pc:spChg>
        <pc:spChg chg="add del mod">
          <ac:chgData name="Robert French" userId="0af6d1cc-c945-4f1a-a213-3e077e7e8646" providerId="ADAL" clId="{CB88DF3D-36EC-4E07-A2AC-8E605A7C0E22}" dt="2023-07-06T11:09:35.132" v="975" actId="478"/>
          <ac:spMkLst>
            <pc:docMk/>
            <pc:sldMk cId="1667869937" sldId="357"/>
            <ac:spMk id="6" creationId="{5A614DA7-9AC8-3F4B-225C-B3CC2E3A6A64}"/>
          </ac:spMkLst>
        </pc:spChg>
        <pc:spChg chg="add mod">
          <ac:chgData name="Robert French" userId="0af6d1cc-c945-4f1a-a213-3e077e7e8646" providerId="ADAL" clId="{CB88DF3D-36EC-4E07-A2AC-8E605A7C0E22}" dt="2023-07-06T11:09:51.976" v="978" actId="962"/>
          <ac:spMkLst>
            <pc:docMk/>
            <pc:sldMk cId="1667869937" sldId="357"/>
            <ac:spMk id="9" creationId="{B55A35E0-1BEF-9B93-4FED-456C0322E6C7}"/>
          </ac:spMkLst>
        </pc:spChg>
        <pc:picChg chg="add del mod">
          <ac:chgData name="Robert French" userId="0af6d1cc-c945-4f1a-a213-3e077e7e8646" providerId="ADAL" clId="{CB88DF3D-36EC-4E07-A2AC-8E605A7C0E22}" dt="2023-07-06T11:09:35.132" v="975" actId="478"/>
          <ac:picMkLst>
            <pc:docMk/>
            <pc:sldMk cId="1667869937" sldId="357"/>
            <ac:picMk id="5" creationId="{888B070C-F553-74B3-AEA8-F0FA76543BC1}"/>
          </ac:picMkLst>
        </pc:picChg>
        <pc:picChg chg="add mod">
          <ac:chgData name="Robert French" userId="0af6d1cc-c945-4f1a-a213-3e077e7e8646" providerId="ADAL" clId="{CB88DF3D-36EC-4E07-A2AC-8E605A7C0E22}" dt="2023-07-06T11:09:51.976" v="978" actId="962"/>
          <ac:picMkLst>
            <pc:docMk/>
            <pc:sldMk cId="1667869937" sldId="357"/>
            <ac:picMk id="8" creationId="{266C3084-7453-A837-1C88-CE400EBB1D3E}"/>
          </ac:picMkLst>
        </pc:picChg>
      </pc:sldChg>
      <pc:sldChg chg="addSp delSp modSp new mod setBg">
        <pc:chgData name="Robert French" userId="0af6d1cc-c945-4f1a-a213-3e077e7e8646" providerId="ADAL" clId="{CB88DF3D-36EC-4E07-A2AC-8E605A7C0E22}" dt="2023-07-06T11:10:31.400" v="985" actId="26606"/>
        <pc:sldMkLst>
          <pc:docMk/>
          <pc:sldMk cId="86918993" sldId="358"/>
        </pc:sldMkLst>
        <pc:spChg chg="del">
          <ac:chgData name="Robert French" userId="0af6d1cc-c945-4f1a-a213-3e077e7e8646" providerId="ADAL" clId="{CB88DF3D-36EC-4E07-A2AC-8E605A7C0E22}" dt="2023-07-06T11:10:08.183" v="981" actId="478"/>
          <ac:spMkLst>
            <pc:docMk/>
            <pc:sldMk cId="86918993" sldId="358"/>
            <ac:spMk id="2" creationId="{946BD870-2850-33C5-1EF7-1CCB4E6C2B4C}"/>
          </ac:spMkLst>
        </pc:spChg>
        <pc:spChg chg="del">
          <ac:chgData name="Robert French" userId="0af6d1cc-c945-4f1a-a213-3e077e7e8646" providerId="ADAL" clId="{CB88DF3D-36EC-4E07-A2AC-8E605A7C0E22}" dt="2023-07-06T11:10:05.238" v="980" actId="478"/>
          <ac:spMkLst>
            <pc:docMk/>
            <pc:sldMk cId="86918993" sldId="358"/>
            <ac:spMk id="3" creationId="{F0D4013E-590A-01CC-0ADF-9C05372282E7}"/>
          </ac:spMkLst>
        </pc:spChg>
        <pc:spChg chg="add mod">
          <ac:chgData name="Robert French" userId="0af6d1cc-c945-4f1a-a213-3e077e7e8646" providerId="ADAL" clId="{CB88DF3D-36EC-4E07-A2AC-8E605A7C0E22}" dt="2023-07-06T11:10:31.400" v="985" actId="26606"/>
          <ac:spMkLst>
            <pc:docMk/>
            <pc:sldMk cId="86918993" sldId="358"/>
            <ac:spMk id="6" creationId="{2039F696-19E8-0572-F437-A197E0450B06}"/>
          </ac:spMkLst>
        </pc:spChg>
        <pc:spChg chg="add">
          <ac:chgData name="Robert French" userId="0af6d1cc-c945-4f1a-a213-3e077e7e8646" providerId="ADAL" clId="{CB88DF3D-36EC-4E07-A2AC-8E605A7C0E22}" dt="2023-07-06T11:10:31.400" v="985" actId="26606"/>
          <ac:spMkLst>
            <pc:docMk/>
            <pc:sldMk cId="86918993" sldId="358"/>
            <ac:spMk id="11" creationId="{AB8C311F-7253-4AED-9701-7FC0708C41C7}"/>
          </ac:spMkLst>
        </pc:spChg>
        <pc:spChg chg="add">
          <ac:chgData name="Robert French" userId="0af6d1cc-c945-4f1a-a213-3e077e7e8646" providerId="ADAL" clId="{CB88DF3D-36EC-4E07-A2AC-8E605A7C0E22}" dt="2023-07-06T11:10:31.400" v="985" actId="26606"/>
          <ac:spMkLst>
            <pc:docMk/>
            <pc:sldMk cId="86918993" sldId="358"/>
            <ac:spMk id="13" creationId="{E2384209-CB15-4CDF-9D31-C44FD9A3F20D}"/>
          </ac:spMkLst>
        </pc:spChg>
        <pc:spChg chg="add">
          <ac:chgData name="Robert French" userId="0af6d1cc-c945-4f1a-a213-3e077e7e8646" providerId="ADAL" clId="{CB88DF3D-36EC-4E07-A2AC-8E605A7C0E22}" dt="2023-07-06T11:10:31.400" v="985" actId="26606"/>
          <ac:spMkLst>
            <pc:docMk/>
            <pc:sldMk cId="86918993" sldId="358"/>
            <ac:spMk id="15" creationId="{2633B3B5-CC90-43F0-8714-D31D1F3F0209}"/>
          </ac:spMkLst>
        </pc:spChg>
        <pc:spChg chg="add">
          <ac:chgData name="Robert French" userId="0af6d1cc-c945-4f1a-a213-3e077e7e8646" providerId="ADAL" clId="{CB88DF3D-36EC-4E07-A2AC-8E605A7C0E22}" dt="2023-07-06T11:10:31.400" v="985" actId="26606"/>
          <ac:spMkLst>
            <pc:docMk/>
            <pc:sldMk cId="86918993" sldId="358"/>
            <ac:spMk id="17" creationId="{A8D57A06-A426-446D-B02C-A2DC6B62E45E}"/>
          </ac:spMkLst>
        </pc:spChg>
        <pc:picChg chg="add mod">
          <ac:chgData name="Robert French" userId="0af6d1cc-c945-4f1a-a213-3e077e7e8646" providerId="ADAL" clId="{CB88DF3D-36EC-4E07-A2AC-8E605A7C0E22}" dt="2023-07-06T11:10:31.400" v="985" actId="26606"/>
          <ac:picMkLst>
            <pc:docMk/>
            <pc:sldMk cId="86918993" sldId="358"/>
            <ac:picMk id="5" creationId="{08E40B95-6501-FFCD-43FC-D15E3A1F7B0C}"/>
          </ac:picMkLst>
        </pc:picChg>
      </pc:sldChg>
      <pc:sldChg chg="addSp delSp modSp new mod modNotesTx">
        <pc:chgData name="Robert French" userId="0af6d1cc-c945-4f1a-a213-3e077e7e8646" providerId="ADAL" clId="{CB88DF3D-36EC-4E07-A2AC-8E605A7C0E22}" dt="2023-07-09T15:15:29.358" v="1303" actId="20577"/>
        <pc:sldMkLst>
          <pc:docMk/>
          <pc:sldMk cId="917047608" sldId="359"/>
        </pc:sldMkLst>
        <pc:spChg chg="del">
          <ac:chgData name="Robert French" userId="0af6d1cc-c945-4f1a-a213-3e077e7e8646" providerId="ADAL" clId="{CB88DF3D-36EC-4E07-A2AC-8E605A7C0E22}" dt="2023-07-06T11:11:18.377" v="988" actId="478"/>
          <ac:spMkLst>
            <pc:docMk/>
            <pc:sldMk cId="917047608" sldId="359"/>
            <ac:spMk id="2" creationId="{B0A898D1-910C-6873-B085-6C7798384B25}"/>
          </ac:spMkLst>
        </pc:spChg>
        <pc:spChg chg="del">
          <ac:chgData name="Robert French" userId="0af6d1cc-c945-4f1a-a213-3e077e7e8646" providerId="ADAL" clId="{CB88DF3D-36EC-4E07-A2AC-8E605A7C0E22}" dt="2023-07-06T11:11:14.891" v="987" actId="478"/>
          <ac:spMkLst>
            <pc:docMk/>
            <pc:sldMk cId="917047608" sldId="359"/>
            <ac:spMk id="3" creationId="{1EE31A8C-E52C-6C13-6A1C-AE49B701623A}"/>
          </ac:spMkLst>
        </pc:spChg>
        <pc:spChg chg="add del mod">
          <ac:chgData name="Robert French" userId="0af6d1cc-c945-4f1a-a213-3e077e7e8646" providerId="ADAL" clId="{CB88DF3D-36EC-4E07-A2AC-8E605A7C0E22}" dt="2023-07-06T11:11:47.176" v="995" actId="478"/>
          <ac:spMkLst>
            <pc:docMk/>
            <pc:sldMk cId="917047608" sldId="359"/>
            <ac:spMk id="6" creationId="{A203ABFD-B963-4936-47E9-197B0168A2FA}"/>
          </ac:spMkLst>
        </pc:spChg>
        <pc:picChg chg="add mod">
          <ac:chgData name="Robert French" userId="0af6d1cc-c945-4f1a-a213-3e077e7e8646" providerId="ADAL" clId="{CB88DF3D-36EC-4E07-A2AC-8E605A7C0E22}" dt="2023-07-06T11:11:50.283" v="996" actId="1076"/>
          <ac:picMkLst>
            <pc:docMk/>
            <pc:sldMk cId="917047608" sldId="359"/>
            <ac:picMk id="5" creationId="{4F1F3CAF-5853-5494-0B61-C9F735CE34FA}"/>
          </ac:picMkLst>
        </pc:picChg>
      </pc:sldChg>
      <pc:sldChg chg="addSp delSp modSp new mod setBg setClrOvrMap modNotesTx">
        <pc:chgData name="Robert French" userId="0af6d1cc-c945-4f1a-a213-3e077e7e8646" providerId="ADAL" clId="{CB88DF3D-36EC-4E07-A2AC-8E605A7C0E22}" dt="2023-07-06T11:19:28.210" v="1089" actId="26606"/>
        <pc:sldMkLst>
          <pc:docMk/>
          <pc:sldMk cId="3058907952" sldId="360"/>
        </pc:sldMkLst>
        <pc:spChg chg="del">
          <ac:chgData name="Robert French" userId="0af6d1cc-c945-4f1a-a213-3e077e7e8646" providerId="ADAL" clId="{CB88DF3D-36EC-4E07-A2AC-8E605A7C0E22}" dt="2023-07-06T11:15:27.593" v="1003" actId="478"/>
          <ac:spMkLst>
            <pc:docMk/>
            <pc:sldMk cId="3058907952" sldId="360"/>
            <ac:spMk id="2" creationId="{BAF89947-3851-1053-1541-0DAD7F990381}"/>
          </ac:spMkLst>
        </pc:spChg>
        <pc:spChg chg="del">
          <ac:chgData name="Robert French" userId="0af6d1cc-c945-4f1a-a213-3e077e7e8646" providerId="ADAL" clId="{CB88DF3D-36EC-4E07-A2AC-8E605A7C0E22}" dt="2023-07-06T11:15:25.015" v="1002" actId="478"/>
          <ac:spMkLst>
            <pc:docMk/>
            <pc:sldMk cId="3058907952" sldId="360"/>
            <ac:spMk id="3" creationId="{5008D220-6138-2B06-36D2-22F0F2EE150E}"/>
          </ac:spMkLst>
        </pc:spChg>
        <pc:spChg chg="add mod">
          <ac:chgData name="Robert French" userId="0af6d1cc-c945-4f1a-a213-3e077e7e8646" providerId="ADAL" clId="{CB88DF3D-36EC-4E07-A2AC-8E605A7C0E22}" dt="2023-07-06T11:19:28.210" v="1089" actId="26606"/>
          <ac:spMkLst>
            <pc:docMk/>
            <pc:sldMk cId="3058907952" sldId="360"/>
            <ac:spMk id="8" creationId="{08411AF9-B6BF-7FDB-CDD9-C9479DC1E148}"/>
          </ac:spMkLst>
        </pc:spChg>
        <pc:spChg chg="add del">
          <ac:chgData name="Robert French" userId="0af6d1cc-c945-4f1a-a213-3e077e7e8646" providerId="ADAL" clId="{CB88DF3D-36EC-4E07-A2AC-8E605A7C0E22}" dt="2023-07-06T11:19:28.210" v="1089" actId="26606"/>
          <ac:spMkLst>
            <pc:docMk/>
            <pc:sldMk cId="3058907952" sldId="360"/>
            <ac:spMk id="13" creationId="{71B2258F-86CA-4D4D-8270-BC05FCDEBFB3}"/>
          </ac:spMkLst>
        </pc:spChg>
        <pc:spChg chg="add">
          <ac:chgData name="Robert French" userId="0af6d1cc-c945-4f1a-a213-3e077e7e8646" providerId="ADAL" clId="{CB88DF3D-36EC-4E07-A2AC-8E605A7C0E22}" dt="2023-07-06T11:19:28.210" v="1089" actId="26606"/>
          <ac:spMkLst>
            <pc:docMk/>
            <pc:sldMk cId="3058907952" sldId="360"/>
            <ac:spMk id="18" creationId="{51F77B6A-7F53-4B28-B73D-C8CC899AB221}"/>
          </ac:spMkLst>
        </pc:spChg>
        <pc:spChg chg="add">
          <ac:chgData name="Robert French" userId="0af6d1cc-c945-4f1a-a213-3e077e7e8646" providerId="ADAL" clId="{CB88DF3D-36EC-4E07-A2AC-8E605A7C0E22}" dt="2023-07-06T11:19:28.210" v="1089" actId="26606"/>
          <ac:spMkLst>
            <pc:docMk/>
            <pc:sldMk cId="3058907952" sldId="360"/>
            <ac:spMk id="24" creationId="{F6E412EF-CF39-4C25-85B0-DB30B1B0A8C4}"/>
          </ac:spMkLst>
        </pc:spChg>
        <pc:spChg chg="add">
          <ac:chgData name="Robert French" userId="0af6d1cc-c945-4f1a-a213-3e077e7e8646" providerId="ADAL" clId="{CB88DF3D-36EC-4E07-A2AC-8E605A7C0E22}" dt="2023-07-06T11:19:28.210" v="1089" actId="26606"/>
          <ac:spMkLst>
            <pc:docMk/>
            <pc:sldMk cId="3058907952" sldId="360"/>
            <ac:spMk id="26" creationId="{E8DA6235-17F2-4C9E-88C6-C5D38D8D3C03}"/>
          </ac:spMkLst>
        </pc:spChg>
        <pc:spChg chg="add">
          <ac:chgData name="Robert French" userId="0af6d1cc-c945-4f1a-a213-3e077e7e8646" providerId="ADAL" clId="{CB88DF3D-36EC-4E07-A2AC-8E605A7C0E22}" dt="2023-07-06T11:19:28.210" v="1089" actId="26606"/>
          <ac:spMkLst>
            <pc:docMk/>
            <pc:sldMk cId="3058907952" sldId="360"/>
            <ac:spMk id="28" creationId="{B55DEF71-1741-4489-8E77-46FC5BAA66E2}"/>
          </ac:spMkLst>
        </pc:spChg>
        <pc:spChg chg="add">
          <ac:chgData name="Robert French" userId="0af6d1cc-c945-4f1a-a213-3e077e7e8646" providerId="ADAL" clId="{CB88DF3D-36EC-4E07-A2AC-8E605A7C0E22}" dt="2023-07-06T11:19:28.210" v="1089" actId="26606"/>
          <ac:spMkLst>
            <pc:docMk/>
            <pc:sldMk cId="3058907952" sldId="360"/>
            <ac:spMk id="30" creationId="{82347B6D-A7CC-48EB-861F-917D0D61E3EA}"/>
          </ac:spMkLst>
        </pc:spChg>
        <pc:spChg chg="add">
          <ac:chgData name="Robert French" userId="0af6d1cc-c945-4f1a-a213-3e077e7e8646" providerId="ADAL" clId="{CB88DF3D-36EC-4E07-A2AC-8E605A7C0E22}" dt="2023-07-06T11:19:28.210" v="1089" actId="26606"/>
          <ac:spMkLst>
            <pc:docMk/>
            <pc:sldMk cId="3058907952" sldId="360"/>
            <ac:spMk id="32" creationId="{A7A0A46D-CC9B-4E32-870A-7BC2DF940144}"/>
          </ac:spMkLst>
        </pc:spChg>
        <pc:spChg chg="add">
          <ac:chgData name="Robert French" userId="0af6d1cc-c945-4f1a-a213-3e077e7e8646" providerId="ADAL" clId="{CB88DF3D-36EC-4E07-A2AC-8E605A7C0E22}" dt="2023-07-06T11:19:28.210" v="1089" actId="26606"/>
          <ac:spMkLst>
            <pc:docMk/>
            <pc:sldMk cId="3058907952" sldId="360"/>
            <ac:spMk id="34" creationId="{9178722E-1BD0-427E-BAAE-4F206DAB5818}"/>
          </ac:spMkLst>
        </pc:spChg>
        <pc:spChg chg="add">
          <ac:chgData name="Robert French" userId="0af6d1cc-c945-4f1a-a213-3e077e7e8646" providerId="ADAL" clId="{CB88DF3D-36EC-4E07-A2AC-8E605A7C0E22}" dt="2023-07-06T11:19:28.210" v="1089" actId="26606"/>
          <ac:spMkLst>
            <pc:docMk/>
            <pc:sldMk cId="3058907952" sldId="360"/>
            <ac:spMk id="36" creationId="{A753B935-E3DD-466D-BFAC-68E0BE02D092}"/>
          </ac:spMkLst>
        </pc:spChg>
        <pc:spChg chg="add">
          <ac:chgData name="Robert French" userId="0af6d1cc-c945-4f1a-a213-3e077e7e8646" providerId="ADAL" clId="{CB88DF3D-36EC-4E07-A2AC-8E605A7C0E22}" dt="2023-07-06T11:19:28.210" v="1089" actId="26606"/>
          <ac:spMkLst>
            <pc:docMk/>
            <pc:sldMk cId="3058907952" sldId="360"/>
            <ac:spMk id="38" creationId="{FB034F26-4148-4B59-B493-14D7A9A8BAA9}"/>
          </ac:spMkLst>
        </pc:spChg>
        <pc:grpChg chg="add">
          <ac:chgData name="Robert French" userId="0af6d1cc-c945-4f1a-a213-3e077e7e8646" providerId="ADAL" clId="{CB88DF3D-36EC-4E07-A2AC-8E605A7C0E22}" dt="2023-07-06T11:19:28.210" v="1089" actId="26606"/>
          <ac:grpSpMkLst>
            <pc:docMk/>
            <pc:sldMk cId="3058907952" sldId="360"/>
            <ac:grpSpMk id="20" creationId="{2515629F-0D83-4A44-A125-CD50FC660AB4}"/>
          </ac:grpSpMkLst>
        </pc:grpChg>
        <pc:grpChg chg="add">
          <ac:chgData name="Robert French" userId="0af6d1cc-c945-4f1a-a213-3e077e7e8646" providerId="ADAL" clId="{CB88DF3D-36EC-4E07-A2AC-8E605A7C0E22}" dt="2023-07-06T11:19:28.210" v="1089" actId="26606"/>
          <ac:grpSpMkLst>
            <pc:docMk/>
            <pc:sldMk cId="3058907952" sldId="360"/>
            <ac:grpSpMk id="40" creationId="{5E6BB5FD-DB7B-4BE3-BA45-1EF042115ED5}"/>
          </ac:grpSpMkLst>
        </pc:grpChg>
        <pc:picChg chg="add del mod">
          <ac:chgData name="Robert French" userId="0af6d1cc-c945-4f1a-a213-3e077e7e8646" providerId="ADAL" clId="{CB88DF3D-36EC-4E07-A2AC-8E605A7C0E22}" dt="2023-07-06T11:16:06.249" v="1007" actId="478"/>
          <ac:picMkLst>
            <pc:docMk/>
            <pc:sldMk cId="3058907952" sldId="360"/>
            <ac:picMk id="5" creationId="{6BF8F4B9-5AC2-B5CB-4FDC-3D3F41EF4A9D}"/>
          </ac:picMkLst>
        </pc:picChg>
        <pc:picChg chg="add mod ord">
          <ac:chgData name="Robert French" userId="0af6d1cc-c945-4f1a-a213-3e077e7e8646" providerId="ADAL" clId="{CB88DF3D-36EC-4E07-A2AC-8E605A7C0E22}" dt="2023-07-06T11:19:28.210" v="1089" actId="26606"/>
          <ac:picMkLst>
            <pc:docMk/>
            <pc:sldMk cId="3058907952" sldId="360"/>
            <ac:picMk id="7" creationId="{E6F09939-14EB-E72D-B1DC-C24053BA0344}"/>
          </ac:picMkLst>
        </pc:picChg>
      </pc:sldChg>
      <pc:sldChg chg="add ord">
        <pc:chgData name="Robert French" userId="0af6d1cc-c945-4f1a-a213-3e077e7e8646" providerId="ADAL" clId="{CB88DF3D-36EC-4E07-A2AC-8E605A7C0E22}" dt="2023-07-06T11:17:22.406" v="1015"/>
        <pc:sldMkLst>
          <pc:docMk/>
          <pc:sldMk cId="1645916281" sldId="361"/>
        </pc:sldMkLst>
      </pc:sldChg>
      <pc:sldChg chg="addSp delSp new mod">
        <pc:chgData name="Robert French" userId="0af6d1cc-c945-4f1a-a213-3e077e7e8646" providerId="ADAL" clId="{CB88DF3D-36EC-4E07-A2AC-8E605A7C0E22}" dt="2023-07-07T08:27:39.210" v="1254" actId="22"/>
        <pc:sldMkLst>
          <pc:docMk/>
          <pc:sldMk cId="3515844755" sldId="362"/>
        </pc:sldMkLst>
        <pc:spChg chg="del">
          <ac:chgData name="Robert French" userId="0af6d1cc-c945-4f1a-a213-3e077e7e8646" providerId="ADAL" clId="{CB88DF3D-36EC-4E07-A2AC-8E605A7C0E22}" dt="2023-07-07T08:10:21.885" v="1242" actId="478"/>
          <ac:spMkLst>
            <pc:docMk/>
            <pc:sldMk cId="3515844755" sldId="362"/>
            <ac:spMk id="2" creationId="{866B1EBC-2B74-6534-330F-E89224B92E1A}"/>
          </ac:spMkLst>
        </pc:spChg>
        <pc:spChg chg="del">
          <ac:chgData name="Robert French" userId="0af6d1cc-c945-4f1a-a213-3e077e7e8646" providerId="ADAL" clId="{CB88DF3D-36EC-4E07-A2AC-8E605A7C0E22}" dt="2023-07-07T08:10:19.580" v="1241" actId="478"/>
          <ac:spMkLst>
            <pc:docMk/>
            <pc:sldMk cId="3515844755" sldId="362"/>
            <ac:spMk id="3" creationId="{E5DB8EAF-714D-5B49-7C53-5714667E9D44}"/>
          </ac:spMkLst>
        </pc:spChg>
        <pc:picChg chg="add">
          <ac:chgData name="Robert French" userId="0af6d1cc-c945-4f1a-a213-3e077e7e8646" providerId="ADAL" clId="{CB88DF3D-36EC-4E07-A2AC-8E605A7C0E22}" dt="2023-07-07T08:27:39.210" v="1254" actId="22"/>
          <ac:picMkLst>
            <pc:docMk/>
            <pc:sldMk cId="3515844755" sldId="362"/>
            <ac:picMk id="5" creationId="{EF66E4DC-7B26-16CC-F260-B153E4D2B354}"/>
          </ac:picMkLst>
        </pc:picChg>
      </pc:sldChg>
      <pc:sldChg chg="addSp add mod">
        <pc:chgData name="Robert French" userId="0af6d1cc-c945-4f1a-a213-3e077e7e8646" providerId="ADAL" clId="{CB88DF3D-36EC-4E07-A2AC-8E605A7C0E22}" dt="2023-07-07T08:28:30.241" v="1255" actId="22"/>
        <pc:sldMkLst>
          <pc:docMk/>
          <pc:sldMk cId="1191751710" sldId="363"/>
        </pc:sldMkLst>
        <pc:picChg chg="add">
          <ac:chgData name="Robert French" userId="0af6d1cc-c945-4f1a-a213-3e077e7e8646" providerId="ADAL" clId="{CB88DF3D-36EC-4E07-A2AC-8E605A7C0E22}" dt="2023-07-07T08:28:30.241" v="1255" actId="22"/>
          <ac:picMkLst>
            <pc:docMk/>
            <pc:sldMk cId="1191751710" sldId="363"/>
            <ac:picMk id="3" creationId="{CEB75C08-2858-372D-8818-D6527842D8BC}"/>
          </ac:picMkLst>
        </pc:picChg>
      </pc:sldChg>
      <pc:sldChg chg="addSp delSp add mod">
        <pc:chgData name="Robert French" userId="0af6d1cc-c945-4f1a-a213-3e077e7e8646" providerId="ADAL" clId="{CB88DF3D-36EC-4E07-A2AC-8E605A7C0E22}" dt="2023-07-07T08:48:02.122" v="1258" actId="22"/>
        <pc:sldMkLst>
          <pc:docMk/>
          <pc:sldMk cId="383045561" sldId="364"/>
        </pc:sldMkLst>
        <pc:picChg chg="add del">
          <ac:chgData name="Robert French" userId="0af6d1cc-c945-4f1a-a213-3e077e7e8646" providerId="ADAL" clId="{CB88DF3D-36EC-4E07-A2AC-8E605A7C0E22}" dt="2023-07-07T08:47:54.219" v="1257" actId="478"/>
          <ac:picMkLst>
            <pc:docMk/>
            <pc:sldMk cId="383045561" sldId="364"/>
            <ac:picMk id="3" creationId="{E144E464-C959-CAEF-103F-99110F4F5D12}"/>
          </ac:picMkLst>
        </pc:picChg>
        <pc:picChg chg="add">
          <ac:chgData name="Robert French" userId="0af6d1cc-c945-4f1a-a213-3e077e7e8646" providerId="ADAL" clId="{CB88DF3D-36EC-4E07-A2AC-8E605A7C0E22}" dt="2023-07-07T08:48:02.122" v="1258" actId="22"/>
          <ac:picMkLst>
            <pc:docMk/>
            <pc:sldMk cId="383045561" sldId="364"/>
            <ac:picMk id="5" creationId="{C3AC3C44-7398-ADDA-966E-87576555284B}"/>
          </ac:picMkLst>
        </pc:picChg>
      </pc:sldChg>
      <pc:sldChg chg="addSp add mod">
        <pc:chgData name="Robert French" userId="0af6d1cc-c945-4f1a-a213-3e077e7e8646" providerId="ADAL" clId="{CB88DF3D-36EC-4E07-A2AC-8E605A7C0E22}" dt="2023-07-07T08:48:38.076" v="1259" actId="22"/>
        <pc:sldMkLst>
          <pc:docMk/>
          <pc:sldMk cId="2074629722" sldId="365"/>
        </pc:sldMkLst>
        <pc:picChg chg="add">
          <ac:chgData name="Robert French" userId="0af6d1cc-c945-4f1a-a213-3e077e7e8646" providerId="ADAL" clId="{CB88DF3D-36EC-4E07-A2AC-8E605A7C0E22}" dt="2023-07-07T08:48:38.076" v="1259" actId="22"/>
          <ac:picMkLst>
            <pc:docMk/>
            <pc:sldMk cId="2074629722" sldId="365"/>
            <ac:picMk id="3" creationId="{5E08FFA6-FB16-C33F-35CC-0D6419BEF616}"/>
          </ac:picMkLst>
        </pc:picChg>
      </pc:sldChg>
      <pc:sldChg chg="addSp delSp add mod">
        <pc:chgData name="Robert French" userId="0af6d1cc-c945-4f1a-a213-3e077e7e8646" providerId="ADAL" clId="{CB88DF3D-36EC-4E07-A2AC-8E605A7C0E22}" dt="2023-07-07T08:53:11.364" v="1262" actId="22"/>
        <pc:sldMkLst>
          <pc:docMk/>
          <pc:sldMk cId="1474209841" sldId="366"/>
        </pc:sldMkLst>
        <pc:picChg chg="add del">
          <ac:chgData name="Robert French" userId="0af6d1cc-c945-4f1a-a213-3e077e7e8646" providerId="ADAL" clId="{CB88DF3D-36EC-4E07-A2AC-8E605A7C0E22}" dt="2023-07-07T08:53:10.631" v="1261" actId="478"/>
          <ac:picMkLst>
            <pc:docMk/>
            <pc:sldMk cId="1474209841" sldId="366"/>
            <ac:picMk id="3" creationId="{181BE5D1-B5DF-8CC4-51D2-F4111E0EDEFD}"/>
          </ac:picMkLst>
        </pc:picChg>
        <pc:picChg chg="add">
          <ac:chgData name="Robert French" userId="0af6d1cc-c945-4f1a-a213-3e077e7e8646" providerId="ADAL" clId="{CB88DF3D-36EC-4E07-A2AC-8E605A7C0E22}" dt="2023-07-07T08:53:11.364" v="1262" actId="22"/>
          <ac:picMkLst>
            <pc:docMk/>
            <pc:sldMk cId="1474209841" sldId="366"/>
            <ac:picMk id="5" creationId="{E302AEB1-8DAD-4DF7-5815-4BEEACBC1436}"/>
          </ac:picMkLst>
        </pc:picChg>
      </pc:sldChg>
      <pc:sldChg chg="addSp add mod">
        <pc:chgData name="Robert French" userId="0af6d1cc-c945-4f1a-a213-3e077e7e8646" providerId="ADAL" clId="{CB88DF3D-36EC-4E07-A2AC-8E605A7C0E22}" dt="2023-07-07T08:54:13.149" v="1263" actId="22"/>
        <pc:sldMkLst>
          <pc:docMk/>
          <pc:sldMk cId="793676545" sldId="367"/>
        </pc:sldMkLst>
        <pc:picChg chg="add">
          <ac:chgData name="Robert French" userId="0af6d1cc-c945-4f1a-a213-3e077e7e8646" providerId="ADAL" clId="{CB88DF3D-36EC-4E07-A2AC-8E605A7C0E22}" dt="2023-07-07T08:54:13.149" v="1263" actId="22"/>
          <ac:picMkLst>
            <pc:docMk/>
            <pc:sldMk cId="793676545" sldId="367"/>
            <ac:picMk id="3" creationId="{DF70223D-F39C-9B5A-D390-B547CA31C654}"/>
          </ac:picMkLst>
        </pc:picChg>
      </pc:sldChg>
      <pc:sldChg chg="add del">
        <pc:chgData name="Robert French" userId="0af6d1cc-c945-4f1a-a213-3e077e7e8646" providerId="ADAL" clId="{CB88DF3D-36EC-4E07-A2AC-8E605A7C0E22}" dt="2023-07-07T09:00:01.970" v="1269" actId="47"/>
        <pc:sldMkLst>
          <pc:docMk/>
          <pc:sldMk cId="2602223754" sldId="368"/>
        </pc:sldMkLst>
      </pc:sldChg>
      <pc:sldChg chg="add del">
        <pc:chgData name="Robert French" userId="0af6d1cc-c945-4f1a-a213-3e077e7e8646" providerId="ADAL" clId="{CB88DF3D-36EC-4E07-A2AC-8E605A7C0E22}" dt="2023-07-07T08:59:55.917" v="1267" actId="47"/>
        <pc:sldMkLst>
          <pc:docMk/>
          <pc:sldMk cId="4145196230" sldId="369"/>
        </pc:sldMkLst>
      </pc:sldChg>
      <pc:sldChg chg="add del">
        <pc:chgData name="Robert French" userId="0af6d1cc-c945-4f1a-a213-3e077e7e8646" providerId="ADAL" clId="{CB88DF3D-36EC-4E07-A2AC-8E605A7C0E22}" dt="2023-07-07T08:59:56.533" v="1268" actId="47"/>
        <pc:sldMkLst>
          <pc:docMk/>
          <pc:sldMk cId="2043896859" sldId="370"/>
        </pc:sldMkLst>
      </pc:sldChg>
      <pc:sldChg chg="addSp delSp modSp add mod setBg setClrOvrMap modNotesTx">
        <pc:chgData name="Robert French" userId="0af6d1cc-c945-4f1a-a213-3e077e7e8646" providerId="ADAL" clId="{CB88DF3D-36EC-4E07-A2AC-8E605A7C0E22}" dt="2023-07-09T15:23:13.911" v="1333" actId="26606"/>
        <pc:sldMkLst>
          <pc:docMk/>
          <pc:sldMk cId="2983762347" sldId="371"/>
        </pc:sldMkLst>
        <pc:spChg chg="add mod">
          <ac:chgData name="Robert French" userId="0af6d1cc-c945-4f1a-a213-3e077e7e8646" providerId="ADAL" clId="{CB88DF3D-36EC-4E07-A2AC-8E605A7C0E22}" dt="2023-07-09T15:23:13.911" v="1333" actId="26606"/>
          <ac:spMkLst>
            <pc:docMk/>
            <pc:sldMk cId="2983762347" sldId="371"/>
            <ac:spMk id="4" creationId="{1C5D5858-4AD0-13F2-D2FB-814B740A60B9}"/>
          </ac:spMkLst>
        </pc:spChg>
        <pc:spChg chg="add del">
          <ac:chgData name="Robert French" userId="0af6d1cc-c945-4f1a-a213-3e077e7e8646" providerId="ADAL" clId="{CB88DF3D-36EC-4E07-A2AC-8E605A7C0E22}" dt="2023-07-09T15:23:13.911" v="1333" actId="26606"/>
          <ac:spMkLst>
            <pc:docMk/>
            <pc:sldMk cId="2983762347" sldId="371"/>
            <ac:spMk id="8" creationId="{42A4FC2C-047E-45A5-965D-8E1E3BF09BC6}"/>
          </ac:spMkLst>
        </pc:spChg>
        <pc:spChg chg="add">
          <ac:chgData name="Robert French" userId="0af6d1cc-c945-4f1a-a213-3e077e7e8646" providerId="ADAL" clId="{CB88DF3D-36EC-4E07-A2AC-8E605A7C0E22}" dt="2023-07-09T15:23:13.911" v="1333" actId="26606"/>
          <ac:spMkLst>
            <pc:docMk/>
            <pc:sldMk cId="2983762347" sldId="371"/>
            <ac:spMk id="13" creationId="{71B2258F-86CA-4D4D-8270-BC05FCDEBFB3}"/>
          </ac:spMkLst>
        </pc:spChg>
        <pc:picChg chg="add mod">
          <ac:chgData name="Robert French" userId="0af6d1cc-c945-4f1a-a213-3e077e7e8646" providerId="ADAL" clId="{CB88DF3D-36EC-4E07-A2AC-8E605A7C0E22}" dt="2023-07-09T15:23:13.911" v="1333" actId="26606"/>
          <ac:picMkLst>
            <pc:docMk/>
            <pc:sldMk cId="2983762347" sldId="371"/>
            <ac:picMk id="3" creationId="{11CBD235-8B16-1DE2-384F-005300BA339A}"/>
          </ac:picMkLst>
        </pc:picChg>
      </pc:sldChg>
      <pc:sldChg chg="add ord">
        <pc:chgData name="Robert French" userId="0af6d1cc-c945-4f1a-a213-3e077e7e8646" providerId="ADAL" clId="{CB88DF3D-36EC-4E07-A2AC-8E605A7C0E22}" dt="2023-07-07T08:54:32.594" v="1266"/>
        <pc:sldMkLst>
          <pc:docMk/>
          <pc:sldMk cId="335510700" sldId="372"/>
        </pc:sldMkLst>
      </pc:sldChg>
      <pc:sldChg chg="addSp delSp modSp new mod">
        <pc:chgData name="Robert French" userId="0af6d1cc-c945-4f1a-a213-3e077e7e8646" providerId="ADAL" clId="{CB88DF3D-36EC-4E07-A2AC-8E605A7C0E22}" dt="2023-07-09T15:31:33.863" v="1416" actId="1076"/>
        <pc:sldMkLst>
          <pc:docMk/>
          <pc:sldMk cId="3372429305" sldId="373"/>
        </pc:sldMkLst>
        <pc:spChg chg="del">
          <ac:chgData name="Robert French" userId="0af6d1cc-c945-4f1a-a213-3e077e7e8646" providerId="ADAL" clId="{CB88DF3D-36EC-4E07-A2AC-8E605A7C0E22}" dt="2023-07-09T15:23:22.782" v="1335" actId="478"/>
          <ac:spMkLst>
            <pc:docMk/>
            <pc:sldMk cId="3372429305" sldId="373"/>
            <ac:spMk id="2" creationId="{62D2B1E0-B980-842C-BE1D-91141E12094C}"/>
          </ac:spMkLst>
        </pc:spChg>
        <pc:spChg chg="del">
          <ac:chgData name="Robert French" userId="0af6d1cc-c945-4f1a-a213-3e077e7e8646" providerId="ADAL" clId="{CB88DF3D-36EC-4E07-A2AC-8E605A7C0E22}" dt="2023-07-09T15:23:23.721" v="1336" actId="478"/>
          <ac:spMkLst>
            <pc:docMk/>
            <pc:sldMk cId="3372429305" sldId="373"/>
            <ac:spMk id="3" creationId="{5916A2A3-3C3E-815B-2A9D-F1DB17030D79}"/>
          </ac:spMkLst>
        </pc:spChg>
        <pc:spChg chg="add mod">
          <ac:chgData name="Robert French" userId="0af6d1cc-c945-4f1a-a213-3e077e7e8646" providerId="ADAL" clId="{CB88DF3D-36EC-4E07-A2AC-8E605A7C0E22}" dt="2023-07-09T15:31:33.863" v="1416" actId="1076"/>
          <ac:spMkLst>
            <pc:docMk/>
            <pc:sldMk cId="3372429305" sldId="373"/>
            <ac:spMk id="4" creationId="{CADC86FD-8CD9-37FC-A39E-BDCEE0D83D91}"/>
          </ac:spMkLst>
        </pc:spChg>
      </pc:sldChg>
      <pc:sldChg chg="addSp add mod">
        <pc:chgData name="Robert French" userId="0af6d1cc-c945-4f1a-a213-3e077e7e8646" providerId="ADAL" clId="{CB88DF3D-36EC-4E07-A2AC-8E605A7C0E22}" dt="2023-07-09T15:32:52.054" v="1417" actId="22"/>
        <pc:sldMkLst>
          <pc:docMk/>
          <pc:sldMk cId="810755315" sldId="374"/>
        </pc:sldMkLst>
        <pc:picChg chg="add">
          <ac:chgData name="Robert French" userId="0af6d1cc-c945-4f1a-a213-3e077e7e8646" providerId="ADAL" clId="{CB88DF3D-36EC-4E07-A2AC-8E605A7C0E22}" dt="2023-07-09T15:32:52.054" v="1417" actId="22"/>
          <ac:picMkLst>
            <pc:docMk/>
            <pc:sldMk cId="810755315" sldId="374"/>
            <ac:picMk id="3" creationId="{8F11B800-ECD3-C8C6-37A7-E48B5402C1E3}"/>
          </ac:picMkLst>
        </pc:picChg>
      </pc:sldChg>
      <pc:sldChg chg="addSp add mod">
        <pc:chgData name="Robert French" userId="0af6d1cc-c945-4f1a-a213-3e077e7e8646" providerId="ADAL" clId="{CB88DF3D-36EC-4E07-A2AC-8E605A7C0E22}" dt="2023-07-09T15:33:45.398" v="1418" actId="22"/>
        <pc:sldMkLst>
          <pc:docMk/>
          <pc:sldMk cId="1857656717" sldId="375"/>
        </pc:sldMkLst>
        <pc:picChg chg="add">
          <ac:chgData name="Robert French" userId="0af6d1cc-c945-4f1a-a213-3e077e7e8646" providerId="ADAL" clId="{CB88DF3D-36EC-4E07-A2AC-8E605A7C0E22}" dt="2023-07-09T15:33:45.398" v="1418" actId="22"/>
          <ac:picMkLst>
            <pc:docMk/>
            <pc:sldMk cId="1857656717" sldId="375"/>
            <ac:picMk id="3" creationId="{E0C4FB2B-472E-ED84-70C8-B24D79BCF647}"/>
          </ac:picMkLst>
        </pc:picChg>
      </pc:sldChg>
      <pc:sldChg chg="addSp add mod">
        <pc:chgData name="Robert French" userId="0af6d1cc-c945-4f1a-a213-3e077e7e8646" providerId="ADAL" clId="{CB88DF3D-36EC-4E07-A2AC-8E605A7C0E22}" dt="2023-07-09T15:34:49.464" v="1419" actId="22"/>
        <pc:sldMkLst>
          <pc:docMk/>
          <pc:sldMk cId="3258082134" sldId="376"/>
        </pc:sldMkLst>
        <pc:picChg chg="add">
          <ac:chgData name="Robert French" userId="0af6d1cc-c945-4f1a-a213-3e077e7e8646" providerId="ADAL" clId="{CB88DF3D-36EC-4E07-A2AC-8E605A7C0E22}" dt="2023-07-09T15:34:49.464" v="1419" actId="22"/>
          <ac:picMkLst>
            <pc:docMk/>
            <pc:sldMk cId="3258082134" sldId="376"/>
            <ac:picMk id="3" creationId="{9CB14577-ABD2-62AD-E75A-90E6AFCB1BEB}"/>
          </ac:picMkLst>
        </pc:picChg>
      </pc:sldChg>
      <pc:sldChg chg="addSp add mod">
        <pc:chgData name="Robert French" userId="0af6d1cc-c945-4f1a-a213-3e077e7e8646" providerId="ADAL" clId="{CB88DF3D-36EC-4E07-A2AC-8E605A7C0E22}" dt="2023-07-09T15:57:05.010" v="1489" actId="22"/>
        <pc:sldMkLst>
          <pc:docMk/>
          <pc:sldMk cId="1905215528" sldId="377"/>
        </pc:sldMkLst>
        <pc:picChg chg="add">
          <ac:chgData name="Robert French" userId="0af6d1cc-c945-4f1a-a213-3e077e7e8646" providerId="ADAL" clId="{CB88DF3D-36EC-4E07-A2AC-8E605A7C0E22}" dt="2023-07-09T15:57:05.010" v="1489" actId="22"/>
          <ac:picMkLst>
            <pc:docMk/>
            <pc:sldMk cId="1905215528" sldId="377"/>
            <ac:picMk id="3" creationId="{CD00D961-9FDB-1578-BA00-22FECB0BFD14}"/>
          </ac:picMkLst>
        </pc:picChg>
      </pc:sldChg>
      <pc:sldChg chg="add del">
        <pc:chgData name="Robert French" userId="0af6d1cc-c945-4f1a-a213-3e077e7e8646" providerId="ADAL" clId="{CB88DF3D-36EC-4E07-A2AC-8E605A7C0E22}" dt="2023-07-09T15:57:08.429" v="1490" actId="47"/>
        <pc:sldMkLst>
          <pc:docMk/>
          <pc:sldMk cId="2099614091" sldId="378"/>
        </pc:sldMkLst>
      </pc:sldChg>
      <pc:sldChg chg="addSp delSp new mod">
        <pc:chgData name="Robert French" userId="0af6d1cc-c945-4f1a-a213-3e077e7e8646" providerId="ADAL" clId="{CB88DF3D-36EC-4E07-A2AC-8E605A7C0E22}" dt="2023-07-09T15:42:34.992" v="1437" actId="22"/>
        <pc:sldMkLst>
          <pc:docMk/>
          <pc:sldMk cId="292998348" sldId="379"/>
        </pc:sldMkLst>
        <pc:spChg chg="del">
          <ac:chgData name="Robert French" userId="0af6d1cc-c945-4f1a-a213-3e077e7e8646" providerId="ADAL" clId="{CB88DF3D-36EC-4E07-A2AC-8E605A7C0E22}" dt="2023-07-09T15:41:20.327" v="1436" actId="478"/>
          <ac:spMkLst>
            <pc:docMk/>
            <pc:sldMk cId="292998348" sldId="379"/>
            <ac:spMk id="2" creationId="{D40E4138-1130-FDE4-FA75-60C6BECFACCB}"/>
          </ac:spMkLst>
        </pc:spChg>
        <pc:spChg chg="del">
          <ac:chgData name="Robert French" userId="0af6d1cc-c945-4f1a-a213-3e077e7e8646" providerId="ADAL" clId="{CB88DF3D-36EC-4E07-A2AC-8E605A7C0E22}" dt="2023-07-09T15:39:42.723" v="1421" actId="478"/>
          <ac:spMkLst>
            <pc:docMk/>
            <pc:sldMk cId="292998348" sldId="379"/>
            <ac:spMk id="3" creationId="{7DD37944-4E7E-08BB-94A9-2E2C6084A828}"/>
          </ac:spMkLst>
        </pc:spChg>
        <pc:picChg chg="add">
          <ac:chgData name="Robert French" userId="0af6d1cc-c945-4f1a-a213-3e077e7e8646" providerId="ADAL" clId="{CB88DF3D-36EC-4E07-A2AC-8E605A7C0E22}" dt="2023-07-09T15:42:34.992" v="1437" actId="22"/>
          <ac:picMkLst>
            <pc:docMk/>
            <pc:sldMk cId="292998348" sldId="379"/>
            <ac:picMk id="5" creationId="{D4501B65-726F-3015-D2AE-D762CC8586AB}"/>
          </ac:picMkLst>
        </pc:picChg>
      </pc:sldChg>
      <pc:sldChg chg="modSp add mod ord">
        <pc:chgData name="Robert French" userId="0af6d1cc-c945-4f1a-a213-3e077e7e8646" providerId="ADAL" clId="{CB88DF3D-36EC-4E07-A2AC-8E605A7C0E22}" dt="2023-07-09T15:40:54.946" v="1435" actId="20577"/>
        <pc:sldMkLst>
          <pc:docMk/>
          <pc:sldMk cId="1649757146" sldId="380"/>
        </pc:sldMkLst>
        <pc:spChg chg="mod">
          <ac:chgData name="Robert French" userId="0af6d1cc-c945-4f1a-a213-3e077e7e8646" providerId="ADAL" clId="{CB88DF3D-36EC-4E07-A2AC-8E605A7C0E22}" dt="2023-07-09T15:40:54.946" v="1435" actId="20577"/>
          <ac:spMkLst>
            <pc:docMk/>
            <pc:sldMk cId="1649757146" sldId="380"/>
            <ac:spMk id="4" creationId="{CADC86FD-8CD9-37FC-A39E-BDCEE0D83D91}"/>
          </ac:spMkLst>
        </pc:spChg>
      </pc:sldChg>
      <pc:sldChg chg="addSp delSp modSp new mod setBg setClrOvrMap modNotesTx">
        <pc:chgData name="Robert French" userId="0af6d1cc-c945-4f1a-a213-3e077e7e8646" providerId="ADAL" clId="{CB88DF3D-36EC-4E07-A2AC-8E605A7C0E22}" dt="2023-07-09T15:48:42.750" v="1474" actId="255"/>
        <pc:sldMkLst>
          <pc:docMk/>
          <pc:sldMk cId="1100182952" sldId="381"/>
        </pc:sldMkLst>
        <pc:spChg chg="del">
          <ac:chgData name="Robert French" userId="0af6d1cc-c945-4f1a-a213-3e077e7e8646" providerId="ADAL" clId="{CB88DF3D-36EC-4E07-A2AC-8E605A7C0E22}" dt="2023-07-09T15:43:11.684" v="1439" actId="478"/>
          <ac:spMkLst>
            <pc:docMk/>
            <pc:sldMk cId="1100182952" sldId="381"/>
            <ac:spMk id="2" creationId="{40CDBA52-F952-6D48-4D32-FCC202F57935}"/>
          </ac:spMkLst>
        </pc:spChg>
        <pc:spChg chg="del">
          <ac:chgData name="Robert French" userId="0af6d1cc-c945-4f1a-a213-3e077e7e8646" providerId="ADAL" clId="{CB88DF3D-36EC-4E07-A2AC-8E605A7C0E22}" dt="2023-07-09T15:43:13.730" v="1440" actId="478"/>
          <ac:spMkLst>
            <pc:docMk/>
            <pc:sldMk cId="1100182952" sldId="381"/>
            <ac:spMk id="3" creationId="{D8AE7A6D-5527-226A-A7D5-9A30EA8A47D6}"/>
          </ac:spMkLst>
        </pc:spChg>
        <pc:spChg chg="add mod">
          <ac:chgData name="Robert French" userId="0af6d1cc-c945-4f1a-a213-3e077e7e8646" providerId="ADAL" clId="{CB88DF3D-36EC-4E07-A2AC-8E605A7C0E22}" dt="2023-07-09T15:48:42.750" v="1474" actId="255"/>
          <ac:spMkLst>
            <pc:docMk/>
            <pc:sldMk cId="1100182952" sldId="381"/>
            <ac:spMk id="7" creationId="{059C2DED-D806-FE85-8285-615F761C71D7}"/>
          </ac:spMkLst>
        </pc:spChg>
        <pc:spChg chg="add">
          <ac:chgData name="Robert French" userId="0af6d1cc-c945-4f1a-a213-3e077e7e8646" providerId="ADAL" clId="{CB88DF3D-36EC-4E07-A2AC-8E605A7C0E22}" dt="2023-07-09T15:48:19.424" v="1471" actId="26606"/>
          <ac:spMkLst>
            <pc:docMk/>
            <pc:sldMk cId="1100182952" sldId="381"/>
            <ac:spMk id="12" creationId="{9228552E-C8B1-4A80-8448-0787CE0FC704}"/>
          </ac:spMkLst>
        </pc:spChg>
        <pc:picChg chg="add mod">
          <ac:chgData name="Robert French" userId="0af6d1cc-c945-4f1a-a213-3e077e7e8646" providerId="ADAL" clId="{CB88DF3D-36EC-4E07-A2AC-8E605A7C0E22}" dt="2023-07-09T15:48:19.424" v="1471" actId="26606"/>
          <ac:picMkLst>
            <pc:docMk/>
            <pc:sldMk cId="1100182952" sldId="381"/>
            <ac:picMk id="5" creationId="{5598A6B7-784B-C37D-F182-40768E9004D8}"/>
          </ac:picMkLst>
        </pc:picChg>
      </pc:sldChg>
      <pc:sldChg chg="modSp add mod ord">
        <pc:chgData name="Robert French" userId="0af6d1cc-c945-4f1a-a213-3e077e7e8646" providerId="ADAL" clId="{CB88DF3D-36EC-4E07-A2AC-8E605A7C0E22}" dt="2023-07-09T15:49:01.652" v="1484" actId="6549"/>
        <pc:sldMkLst>
          <pc:docMk/>
          <pc:sldMk cId="935857172" sldId="382"/>
        </pc:sldMkLst>
        <pc:spChg chg="mod">
          <ac:chgData name="Robert French" userId="0af6d1cc-c945-4f1a-a213-3e077e7e8646" providerId="ADAL" clId="{CB88DF3D-36EC-4E07-A2AC-8E605A7C0E22}" dt="2023-07-09T15:49:01.652" v="1484" actId="6549"/>
          <ac:spMkLst>
            <pc:docMk/>
            <pc:sldMk cId="935857172" sldId="382"/>
            <ac:spMk id="7" creationId="{059C2DED-D806-FE85-8285-615F761C71D7}"/>
          </ac:spMkLst>
        </pc:spChg>
      </pc:sldChg>
      <pc:sldChg chg="addSp delSp new mod">
        <pc:chgData name="Robert French" userId="0af6d1cc-c945-4f1a-a213-3e077e7e8646" providerId="ADAL" clId="{CB88DF3D-36EC-4E07-A2AC-8E605A7C0E22}" dt="2023-07-09T15:53:23.585" v="1488" actId="22"/>
        <pc:sldMkLst>
          <pc:docMk/>
          <pc:sldMk cId="1210063470" sldId="383"/>
        </pc:sldMkLst>
        <pc:spChg chg="del">
          <ac:chgData name="Robert French" userId="0af6d1cc-c945-4f1a-a213-3e077e7e8646" providerId="ADAL" clId="{CB88DF3D-36EC-4E07-A2AC-8E605A7C0E22}" dt="2023-07-09T15:49:53.411" v="1487" actId="478"/>
          <ac:spMkLst>
            <pc:docMk/>
            <pc:sldMk cId="1210063470" sldId="383"/>
            <ac:spMk id="2" creationId="{A1AB0774-23BE-1E52-66EA-8C277F66D01F}"/>
          </ac:spMkLst>
        </pc:spChg>
        <pc:spChg chg="del">
          <ac:chgData name="Robert French" userId="0af6d1cc-c945-4f1a-a213-3e077e7e8646" providerId="ADAL" clId="{CB88DF3D-36EC-4E07-A2AC-8E605A7C0E22}" dt="2023-07-09T15:49:50.713" v="1486" actId="478"/>
          <ac:spMkLst>
            <pc:docMk/>
            <pc:sldMk cId="1210063470" sldId="383"/>
            <ac:spMk id="3" creationId="{6B118683-090D-7CF0-3DCD-B4DBDFABC5EC}"/>
          </ac:spMkLst>
        </pc:spChg>
        <pc:picChg chg="add">
          <ac:chgData name="Robert French" userId="0af6d1cc-c945-4f1a-a213-3e077e7e8646" providerId="ADAL" clId="{CB88DF3D-36EC-4E07-A2AC-8E605A7C0E22}" dt="2023-07-09T15:53:23.585" v="1488" actId="22"/>
          <ac:picMkLst>
            <pc:docMk/>
            <pc:sldMk cId="1210063470" sldId="383"/>
            <ac:picMk id="5" creationId="{F2257A62-510C-B949-321B-E61EC48652B0}"/>
          </ac:picMkLst>
        </pc:picChg>
      </pc:sldChg>
      <pc:sldChg chg="delSp new del mod">
        <pc:chgData name="Robert French" userId="0af6d1cc-c945-4f1a-a213-3e077e7e8646" providerId="ADAL" clId="{CB88DF3D-36EC-4E07-A2AC-8E605A7C0E22}" dt="2023-07-09T15:58:39.446" v="1563" actId="47"/>
        <pc:sldMkLst>
          <pc:docMk/>
          <pc:sldMk cId="7890854" sldId="384"/>
        </pc:sldMkLst>
        <pc:spChg chg="del">
          <ac:chgData name="Robert French" userId="0af6d1cc-c945-4f1a-a213-3e077e7e8646" providerId="ADAL" clId="{CB88DF3D-36EC-4E07-A2AC-8E605A7C0E22}" dt="2023-07-09T15:57:17.500" v="1493" actId="478"/>
          <ac:spMkLst>
            <pc:docMk/>
            <pc:sldMk cId="7890854" sldId="384"/>
            <ac:spMk id="2" creationId="{041C4CC2-F79C-3AA8-DD2F-4BEEF0DFB6DC}"/>
          </ac:spMkLst>
        </pc:spChg>
        <pc:spChg chg="del">
          <ac:chgData name="Robert French" userId="0af6d1cc-c945-4f1a-a213-3e077e7e8646" providerId="ADAL" clId="{CB88DF3D-36EC-4E07-A2AC-8E605A7C0E22}" dt="2023-07-09T15:57:15.098" v="1492" actId="478"/>
          <ac:spMkLst>
            <pc:docMk/>
            <pc:sldMk cId="7890854" sldId="384"/>
            <ac:spMk id="3" creationId="{C847BBEB-825E-787C-EAF6-A182F9638D26}"/>
          </ac:spMkLst>
        </pc:spChg>
      </pc:sldChg>
      <pc:sldChg chg="addSp delSp modSp new mod setBg modNotesTx">
        <pc:chgData name="Robert French" userId="0af6d1cc-c945-4f1a-a213-3e077e7e8646" providerId="ADAL" clId="{CB88DF3D-36EC-4E07-A2AC-8E605A7C0E22}" dt="2023-07-09T15:58:51.827" v="1564" actId="26606"/>
        <pc:sldMkLst>
          <pc:docMk/>
          <pc:sldMk cId="2387323822" sldId="385"/>
        </pc:sldMkLst>
        <pc:spChg chg="del">
          <ac:chgData name="Robert French" userId="0af6d1cc-c945-4f1a-a213-3e077e7e8646" providerId="ADAL" clId="{CB88DF3D-36EC-4E07-A2AC-8E605A7C0E22}" dt="2023-07-09T15:58:04.920" v="1496" actId="478"/>
          <ac:spMkLst>
            <pc:docMk/>
            <pc:sldMk cId="2387323822" sldId="385"/>
            <ac:spMk id="2" creationId="{C06B2BA4-D0A8-1B5D-44E5-F82E26745FBE}"/>
          </ac:spMkLst>
        </pc:spChg>
        <pc:spChg chg="del">
          <ac:chgData name="Robert French" userId="0af6d1cc-c945-4f1a-a213-3e077e7e8646" providerId="ADAL" clId="{CB88DF3D-36EC-4E07-A2AC-8E605A7C0E22}" dt="2023-07-09T15:58:02.573" v="1495" actId="478"/>
          <ac:spMkLst>
            <pc:docMk/>
            <pc:sldMk cId="2387323822" sldId="385"/>
            <ac:spMk id="3" creationId="{17724F23-912F-1B2D-8864-391045A13D08}"/>
          </ac:spMkLst>
        </pc:spChg>
        <pc:spChg chg="add">
          <ac:chgData name="Robert French" userId="0af6d1cc-c945-4f1a-a213-3e077e7e8646" providerId="ADAL" clId="{CB88DF3D-36EC-4E07-A2AC-8E605A7C0E22}" dt="2023-07-09T15:58:51.827" v="1564" actId="26606"/>
          <ac:spMkLst>
            <pc:docMk/>
            <pc:sldMk cId="2387323822" sldId="385"/>
            <ac:spMk id="10" creationId="{42A4FC2C-047E-45A5-965D-8E1E3BF09BC6}"/>
          </ac:spMkLst>
        </pc:spChg>
        <pc:picChg chg="add mod">
          <ac:chgData name="Robert French" userId="0af6d1cc-c945-4f1a-a213-3e077e7e8646" providerId="ADAL" clId="{CB88DF3D-36EC-4E07-A2AC-8E605A7C0E22}" dt="2023-07-09T15:58:51.827" v="1564" actId="26606"/>
          <ac:picMkLst>
            <pc:docMk/>
            <pc:sldMk cId="2387323822" sldId="385"/>
            <ac:picMk id="5" creationId="{B702C59C-FF40-DF88-9CA6-0F09E8592D5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D3DAE-31CB-47DC-89C5-BA23AECED114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D24F0-185A-4F40-B286-2320F26D2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032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mithian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vdXMSiX-n6M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cotten?utm_source=unsplash&amp;utm_medium=referral&amp;utm_content=creditCopyText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8NmGOkPliE0?utm_source=unsplash&amp;utm_medium=referral&amp;utm_content=creditCopyText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nwhitephotography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ass?utm_source=unsplash&amp;utm_medium=referral&amp;utm_content=creditCopyText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ostreviews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3Mhgvrk4tjM?utm_source=unsplash&amp;utm_medium=referral&amp;utm_content=creditCopyText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UKM5SNcY84o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M98NRBuzbpc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Mimi Thian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986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very </a:t>
            </a:r>
            <a:r>
              <a:rPr lang="en-GB" dirty="0" err="1"/>
              <a:t>excit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884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Joshua J. </a:t>
            </a:r>
            <a:r>
              <a:rPr lang="en-US" dirty="0" err="1">
                <a:hlinkClick r:id="rId3"/>
              </a:rPr>
              <a:t>Cotten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026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18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012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855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585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304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841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775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Photo by </a:t>
            </a:r>
            <a:r>
              <a:rPr lang="en-GB">
                <a:hlinkClick r:id="rId3"/>
              </a:rPr>
              <a:t>Ben White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Can share desktop files for free with anyone who has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177162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880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951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192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866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563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368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5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6942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289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add your own comments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6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Stephen Phillips - Hostreviews.co.uk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444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2963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&lt;a </a:t>
            </a:r>
            <a:r>
              <a:rPr lang="en-GB" dirty="0" err="1"/>
              <a:t>href</a:t>
            </a:r>
            <a:r>
              <a:rPr lang="en-GB" dirty="0"/>
              <a:t>="https://unsplash.com/</a:t>
            </a:r>
            <a:r>
              <a:rPr lang="en-GB" dirty="0" err="1"/>
              <a:t>ja</a:t>
            </a:r>
            <a:r>
              <a:rPr lang="en-GB" dirty="0"/>
              <a:t>/@veri_ivanova?utm_source=unsplash&amp;utm_medium=referral&amp;utm_content=creditCopyText"&gt;Veri Ivanova&lt;/a&gt; on &lt;a </a:t>
            </a:r>
            <a:r>
              <a:rPr lang="en-GB" dirty="0" err="1"/>
              <a:t>href</a:t>
            </a:r>
            <a:r>
              <a:rPr lang="en-GB" dirty="0"/>
              <a:t>="https://unsplash.com/photos/p3Pj7jOYvnM?utm_source=</a:t>
            </a:r>
            <a:r>
              <a:rPr lang="en-GB" dirty="0" err="1"/>
              <a:t>unsplash&amp;utm_medium</a:t>
            </a:r>
            <a:r>
              <a:rPr lang="en-GB" dirty="0"/>
              <a:t>=</a:t>
            </a:r>
            <a:r>
              <a:rPr lang="en-GB" dirty="0" err="1"/>
              <a:t>referral&amp;utm_content</a:t>
            </a:r>
            <a:r>
              <a:rPr lang="en-GB" dirty="0"/>
              <a:t>=</a:t>
            </a:r>
            <a:r>
              <a:rPr lang="en-GB" dirty="0" err="1"/>
              <a:t>creditCopyText</a:t>
            </a:r>
            <a:r>
              <a:rPr lang="en-GB" dirty="0"/>
              <a:t>"&gt;</a:t>
            </a:r>
            <a:r>
              <a:rPr lang="en-GB" dirty="0" err="1"/>
              <a:t>Unsplash</a:t>
            </a:r>
            <a:r>
              <a:rPr lang="en-GB" dirty="0"/>
              <a:t>&lt;/a&gt;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7329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Photo by </a:t>
            </a:r>
            <a:r>
              <a:rPr lang="en-US" dirty="0" err="1">
                <a:effectLst/>
              </a:rPr>
              <a:t>Kindel</a:t>
            </a:r>
            <a:r>
              <a:rPr lang="en-US" dirty="0">
                <a:effectLst/>
              </a:rPr>
              <a:t> Media: https://www.pexels.com/photo/top-view-modern-vacuum-cleaner-8566427/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725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Photo by </a:t>
            </a:r>
            <a:r>
              <a:rPr lang="en-US" dirty="0" err="1">
                <a:effectLst/>
              </a:rPr>
              <a:t>Kindel</a:t>
            </a:r>
            <a:r>
              <a:rPr lang="en-US" dirty="0">
                <a:effectLst/>
              </a:rPr>
              <a:t> Media: https://www.pexels.com/photo/top-view-modern-vacuum-cleaner-8566427/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961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&lt;a </a:t>
            </a:r>
            <a:r>
              <a:rPr lang="en-US" dirty="0" err="1"/>
              <a:t>href</a:t>
            </a:r>
            <a:r>
              <a:rPr lang="en-US" dirty="0"/>
              <a:t>="https://unsplash.com/de/@darshan394?utm_source=unsplash&amp;utm_medium=referral&amp;utm_content=creditCopyText"&gt;Deva Darshan&lt;/a&gt; on &lt;a </a:t>
            </a:r>
            <a:r>
              <a:rPr lang="en-US" dirty="0" err="1"/>
              <a:t>href</a:t>
            </a:r>
            <a:r>
              <a:rPr lang="en-US" dirty="0"/>
              <a:t>="https://unsplash.com/photos/Jt9syHEhrPE?utm_source=</a:t>
            </a:r>
            <a:r>
              <a:rPr lang="en-US" dirty="0" err="1"/>
              <a:t>unsplash&amp;utm_medium</a:t>
            </a:r>
            <a:r>
              <a:rPr lang="en-US" dirty="0"/>
              <a:t>=</a:t>
            </a:r>
            <a:r>
              <a:rPr lang="en-US" dirty="0" err="1"/>
              <a:t>referral&amp;utm_content</a:t>
            </a:r>
            <a:r>
              <a:rPr lang="en-US" dirty="0"/>
              <a:t>=</a:t>
            </a:r>
            <a:r>
              <a:rPr lang="en-US" dirty="0" err="1"/>
              <a:t>creditCopyText</a:t>
            </a:r>
            <a:r>
              <a:rPr lang="en-US" dirty="0"/>
              <a:t>"&gt;</a:t>
            </a:r>
            <a:r>
              <a:rPr lang="en-US" dirty="0" err="1"/>
              <a:t>Unsplash</a:t>
            </a:r>
            <a:r>
              <a:rPr lang="en-US" dirty="0"/>
              <a:t>&lt;/a&gt; </a:t>
            </a:r>
          </a:p>
          <a:p>
            <a:r>
              <a:rPr lang="en-US" dirty="0"/>
              <a:t>Just one of many ways to refresh a dataset or dataflow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883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Photo by </a:t>
            </a:r>
            <a:r>
              <a:rPr lang="fi-FI" dirty="0">
                <a:hlinkClick r:id="rId3"/>
              </a:rPr>
              <a:t>Kelly Sikkema</a:t>
            </a:r>
            <a:r>
              <a:rPr lang="fi-FI" dirty="0"/>
              <a:t> on </a:t>
            </a:r>
            <a:r>
              <a:rPr lang="fi-FI" dirty="0">
                <a:hlinkClick r:id="rId4"/>
              </a:rPr>
              <a:t>Unsplash</a:t>
            </a:r>
            <a:r>
              <a:rPr lang="fi-FI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615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 Power BI report is within a one drive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136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Jeff Stapleton: https://www.pexels.com/photo/person-holding-a-cardboard-banner-with-what-now-written-on-it-5802888/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234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272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lusJakartaSans"/>
              </a:rPr>
              <a:t>Photo by Wendelin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PlusJakartaSans"/>
              </a:rPr>
              <a:t>Jacober</a:t>
            </a:r>
            <a:r>
              <a:rPr lang="en-US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https://www.pexels.com/photo/green-and-black-industrial-machine-1440504/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969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Photo by </a:t>
            </a:r>
            <a:r>
              <a:rPr lang="fi-FI" dirty="0">
                <a:hlinkClick r:id="rId3"/>
              </a:rPr>
              <a:t>Kelly Sikkema</a:t>
            </a:r>
            <a:r>
              <a:rPr lang="fi-FI" dirty="0"/>
              <a:t> on </a:t>
            </a:r>
            <a:r>
              <a:rPr lang="fi-FI" dirty="0">
                <a:hlinkClick r:id="rId4"/>
              </a:rPr>
              <a:t>Unsplash</a:t>
            </a:r>
            <a:r>
              <a:rPr lang="fi-FI" dirty="0"/>
              <a:t> </a:t>
            </a:r>
          </a:p>
          <a:p>
            <a:r>
              <a:rPr lang="fi-FI" dirty="0"/>
              <a:t>What can I say people in finance love Excel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7D24F0-185A-4F40-B286-2320F26D29B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781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36012-5CAE-DD42-5535-5E7A542EDE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6CDD1-490E-1F1E-EDCC-43E6CCC59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4DF4A-8D3A-A319-5597-87181C0B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0D63-CC61-46E1-A39D-8123A8A96E01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A4946-F706-9568-5B45-F0A205615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18BDC-E2B1-BF24-CDD5-7B1058E0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99375-E86A-4A30-8893-C18BC40D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98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2591-0077-23C9-65C5-1AF8124AC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C8BEB-8752-6B91-27A8-C6059CA77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A7CB1-2FEA-9B67-0552-0A7577B3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0D63-CC61-46E1-A39D-8123A8A96E01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895AB-82C3-6092-57C3-B6204DE85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09B0-0173-B28E-F35C-6E90699E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99375-E86A-4A30-8893-C18BC40D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394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1DA849-3840-97EC-10FA-F8BD4B3AE1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4C067-B626-7F69-9A2F-90FA8CEFE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5A766-8D40-017E-4F81-8175FF4A2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0D63-CC61-46E1-A39D-8123A8A96E01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BA2C0-BF7C-18B7-EE74-593D4CCCC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E3F94-4947-D7F0-D4E3-C8DE3B983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99375-E86A-4A30-8893-C18BC40D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154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6724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22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5AEAE-ACCE-012D-DFFE-3A40F2B6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FD9AE-1B10-A29B-1451-4F9EA3756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2BC13-7871-9F26-27BF-4C294605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0D63-CC61-46E1-A39D-8123A8A96E01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A5ED2-C848-9BD7-9393-3EF0D9E4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8CF15-08F3-4D9F-8118-C08370E38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99375-E86A-4A30-8893-C18BC40D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659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4AE5-D248-DE82-0656-5E637241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5391E-A2C8-85D1-0C4A-606FDB667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B98C4-1DD7-E5B5-15FE-411E0ADB5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0D63-CC61-46E1-A39D-8123A8A96E01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BCA83-84A7-9387-CF89-155218EB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6AF1F-5306-C3ED-22DF-429ED6DE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99375-E86A-4A30-8893-C18BC40D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728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2C8B-0A12-4580-AA69-6AB79B76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393BF-2BEE-CF02-A48C-165849E822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0186C-4262-722C-66E1-4616405B2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EC366-1C1F-1ABF-8030-8A15AC08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0D63-CC61-46E1-A39D-8123A8A96E01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5EFDE-4A35-3FAE-CCA3-A7298E064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D1E5D-042E-0A0A-F1EC-C4C85B173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99375-E86A-4A30-8893-C18BC40D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950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9FE8-B3B3-BA2A-D0B6-F83F908F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BDD2C-0DE2-14EA-2ED2-D5927B813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915AB-E58A-18F0-3B1A-66F360030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0319C0-FBFB-09EC-527E-C14B2238B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8EA66-2522-27DA-20B6-C6C953EE2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B25CCF-DBCC-9216-5F6D-84B3BA131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0D63-CC61-46E1-A39D-8123A8A96E01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20673-9FE3-FDB7-6745-A2C13196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962BD4-4F68-45ED-E3B7-9163CBCE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99375-E86A-4A30-8893-C18BC40D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911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DA09D-E340-1813-CF21-13C1AD2F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DBE9A1-EA1A-5975-1E7E-84E4E5A8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0D63-CC61-46E1-A39D-8123A8A96E01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6FA06-F101-59B3-4967-D973F765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173AA4-18FA-C2AC-9D8B-46A7C377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99375-E86A-4A30-8893-C18BC40D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533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A7C7C1-C26C-CE47-3DDD-158CCA92B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0D63-CC61-46E1-A39D-8123A8A96E01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78C4CF-F736-EF4A-1C44-B368D640D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0F9F0-C31E-27F7-7F89-761A006F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99375-E86A-4A30-8893-C18BC40D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74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6FD1-02A3-4D9E-AF0B-E132C6A1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6CB7C-38F8-FCBA-CC64-E66C0E17D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45079-73B1-7A1A-9D79-82A34D929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FD9EF-7F10-0A48-FF13-9B3FB7574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0D63-CC61-46E1-A39D-8123A8A96E01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B9F9F-908F-7537-B59F-C952D72CB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42379-DD80-7DC4-48E7-1C572325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99375-E86A-4A30-8893-C18BC40D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499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F194-1D12-FE73-DAC5-739F88DC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BB9376-CC47-C6D7-315F-1377349E29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83B9D3-494C-67F2-B143-A39DCE9A7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8F442-FC75-A75D-31C7-804FFF131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0D63-CC61-46E1-A39D-8123A8A96E01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DB5A79-CDAD-A4A3-DEC1-BE6A7DF0C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EED55-754C-A230-24CA-3DB66BD7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99375-E86A-4A30-8893-C18BC40D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6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3D42F5-B804-2083-3BEB-E8771945A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96541-5B35-1EBE-7601-02D94197A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13A96-4627-3B1B-8523-CF9947D4C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60D63-CC61-46E1-A39D-8123A8A96E01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3865D-7502-5A2B-520F-C189D337A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4E81C-9AFC-B5B4-23B1-50FBF0828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99375-E86A-4A30-8893-C18BC40DA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00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egioonlineaparicio.com/microsoft-powerpoint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8bdf211c-70c8-4e09-8c56-71f334bfd540?pbi_source=PowerPoint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8bdf211c-70c8-4e09-8c56-71f334bfd540/?pbi_source=PowerPo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flickr.com/photos/rhysasplundh/8602184710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9810&amp;picture=step-background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71657-format-computer-file-pdf-document-icon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Email_Shiny_Icon.svg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ublicdomainpictures.net/en/view-image.php?image=385417&amp;picture=cats-head-looking-in-window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54304913@N00/20993325/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xsys.it/blog/esperienza-utente-microsoft-teams/" TargetMode="Externa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dfeet.com/blog/2017/10/theres-no-place-like-excel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ulder21c.github.io/2017/01/10/lets-work-on-why-please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nd/3.0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EC3DFD14-C8C0-7D13-9350-2CDBF3E462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A84E3B-BBCD-9171-8238-1413831D2D04}"/>
              </a:ext>
            </a:extLst>
          </p:cNvPr>
          <p:cNvSpPr/>
          <p:nvPr/>
        </p:nvSpPr>
        <p:spPr>
          <a:xfrm>
            <a:off x="-20" y="1122362"/>
            <a:ext cx="12192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0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Collaborate in Power BI</a:t>
            </a:r>
          </a:p>
        </p:txBody>
      </p:sp>
    </p:spTree>
    <p:extLst>
      <p:ext uri="{BB962C8B-B14F-4D97-AF65-F5344CB8AC3E}">
        <p14:creationId xmlns:p14="http://schemas.microsoft.com/office/powerpoint/2010/main" val="1980233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88722-FABF-8321-C49D-28DC88386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05" y="167095"/>
            <a:ext cx="7476190" cy="6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889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aerial view of a road&#10;&#10;Description automatically generated">
            <a:extLst>
              <a:ext uri="{FF2B5EF4-FFF2-40B4-BE49-F238E27FC236}">
                <a16:creationId xmlns:a16="http://schemas.microsoft.com/office/drawing/2014/main" id="{B702C59C-FF40-DF88-9CA6-0F09E8592D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23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CAF65-6319-2027-313F-12A2A8CB25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156" y="0"/>
            <a:ext cx="10335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8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OneDrive Needs These 4 Features | Skatter">
            <a:extLst>
              <a:ext uri="{FF2B5EF4-FFF2-40B4-BE49-F238E27FC236}">
                <a16:creationId xmlns:a16="http://schemas.microsoft.com/office/drawing/2014/main" id="{FDD8E7E1-B79C-3757-FBC7-C99D1D66C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3125" y="-51102"/>
            <a:ext cx="12285125" cy="690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t Power BI Desktop - Microsoft Store">
            <a:extLst>
              <a:ext uri="{FF2B5EF4-FFF2-40B4-BE49-F238E27FC236}">
                <a16:creationId xmlns:a16="http://schemas.microsoft.com/office/drawing/2014/main" id="{01B25235-4DAA-8B17-0D26-5D5C46380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9268" y="4838978"/>
            <a:ext cx="1360337" cy="136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98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BEADC-6B46-A873-CC4A-913C9858B65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978" y="0"/>
            <a:ext cx="10828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08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0CD65-09FD-462B-9933-4CB07D3C99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411" y="0"/>
            <a:ext cx="10829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63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205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2E3638-CF10-088D-9E28-4838BDE5A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15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2C1EBD-27DE-8513-BF75-8ABC67F42619}"/>
              </a:ext>
            </a:extLst>
          </p:cNvPr>
          <p:cNvSpPr txBox="1"/>
          <p:nvPr/>
        </p:nvSpPr>
        <p:spPr>
          <a:xfrm>
            <a:off x="2122475" y="700817"/>
            <a:ext cx="66677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Advantages of storing in one 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Version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Access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Automated backup to the cloud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76A6F-5F30-10B4-B835-BDB600A14711}"/>
              </a:ext>
            </a:extLst>
          </p:cNvPr>
          <p:cNvSpPr txBox="1"/>
          <p:nvPr/>
        </p:nvSpPr>
        <p:spPr>
          <a:xfrm>
            <a:off x="2122475" y="3803326"/>
            <a:ext cx="7469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Disadvantages of storing in one 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Version control  - “the file has changed”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Only one person can access the file</a:t>
            </a:r>
          </a:p>
        </p:txBody>
      </p:sp>
    </p:spTree>
    <p:extLst>
      <p:ext uri="{BB962C8B-B14F-4D97-AF65-F5344CB8AC3E}">
        <p14:creationId xmlns:p14="http://schemas.microsoft.com/office/powerpoint/2010/main" val="1737849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ACFC8C-1ADE-DB07-814E-FE4A7D2CFF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7623" y="0"/>
            <a:ext cx="733675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CCBF59-25C8-72A1-7CB9-EF5D13D52B75}"/>
              </a:ext>
            </a:extLst>
          </p:cNvPr>
          <p:cNvSpPr txBox="1"/>
          <p:nvPr/>
        </p:nvSpPr>
        <p:spPr>
          <a:xfrm>
            <a:off x="7633525" y="6138360"/>
            <a:ext cx="34106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/>
              <a:t>https://pbi.tools/</a:t>
            </a:r>
          </a:p>
        </p:txBody>
      </p:sp>
    </p:spTree>
    <p:extLst>
      <p:ext uri="{BB962C8B-B14F-4D97-AF65-F5344CB8AC3E}">
        <p14:creationId xmlns:p14="http://schemas.microsoft.com/office/powerpoint/2010/main" val="2415967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holding a cardboard sign&#10;&#10;Description automatically generated">
            <a:extLst>
              <a:ext uri="{FF2B5EF4-FFF2-40B4-BE49-F238E27FC236}">
                <a16:creationId xmlns:a16="http://schemas.microsoft.com/office/drawing/2014/main" id="{04BDBFCE-E151-4F52-8C06-792CFAF22B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51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937B3A-737A-A2C1-B6C7-E9075C6040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561" y="0"/>
            <a:ext cx="10852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98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BA09BE-E845-D17E-867C-AEC0AACF4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2899" y="258464"/>
            <a:ext cx="6019801" cy="48387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872AD1-98BC-88EC-8F31-31A2E21B5B10}"/>
              </a:ext>
            </a:extLst>
          </p:cNvPr>
          <p:cNvSpPr/>
          <p:nvPr/>
        </p:nvSpPr>
        <p:spPr>
          <a:xfrm>
            <a:off x="0" y="552003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Arial" panose="020B0604020202020204" pitchFamily="34" charset="0"/>
              </a:rPr>
              <a:t>Power BI Desktop</a:t>
            </a:r>
          </a:p>
        </p:txBody>
      </p:sp>
    </p:spTree>
    <p:extLst>
      <p:ext uri="{BB962C8B-B14F-4D97-AF65-F5344CB8AC3E}">
        <p14:creationId xmlns:p14="http://schemas.microsoft.com/office/powerpoint/2010/main" val="3068200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achine&#10;&#10;Description automatically generated">
            <a:extLst>
              <a:ext uri="{FF2B5EF4-FFF2-40B4-BE49-F238E27FC236}">
                <a16:creationId xmlns:a16="http://schemas.microsoft.com/office/drawing/2014/main" id="{F730F678-42EA-D260-65EC-ECB42737830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B5799FAE-DBBB-EA37-008B-2EE2EB279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07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6085B2-11C4-AF38-AFD7-B705227E31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08" y="0"/>
            <a:ext cx="10845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94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408BD5-855F-929A-281E-491963898B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503" y="0"/>
            <a:ext cx="10928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54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32B3E0-1FEC-9549-DCA2-0BB660F6CD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6631" y="0"/>
            <a:ext cx="9678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70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0FD163-400D-538F-0D9D-7AAC42018E1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624" y="0"/>
            <a:ext cx="10864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18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76D91-4181-2DE8-A6FC-B627CF10E4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99" y="0"/>
            <a:ext cx="12018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56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alculator and papers on a table&#10;&#10;Description automatically generated">
            <a:extLst>
              <a:ext uri="{FF2B5EF4-FFF2-40B4-BE49-F238E27FC236}">
                <a16:creationId xmlns:a16="http://schemas.microsoft.com/office/drawing/2014/main" id="{74CAA0C9-A251-E4B8-3799-0E09FCEB1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99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0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5" name="Picture 4" descr="A logo with a pie chart in the middle&#10;&#10;Description automatically generated">
            <a:extLst>
              <a:ext uri="{FF2B5EF4-FFF2-40B4-BE49-F238E27FC236}">
                <a16:creationId xmlns:a16="http://schemas.microsoft.com/office/drawing/2014/main" id="{A0DFA8D4-A3B7-0216-8E0D-C89E255DA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10938" y="1260780"/>
            <a:ext cx="7560860" cy="4234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2B43C-F40A-E6D5-E124-CD005061593D}"/>
              </a:ext>
            </a:extLst>
          </p:cNvPr>
          <p:cNvSpPr txBox="1"/>
          <p:nvPr/>
        </p:nvSpPr>
        <p:spPr>
          <a:xfrm>
            <a:off x="7584982" y="5294806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www.colegioonlineaparicio.com/microsoft-powerpoin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2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BD9725-6D1E-EB5C-837A-5318AEB958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74" y="0"/>
            <a:ext cx="12005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02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B2D8A-0F64-948A-FA14-CA73384064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99" y="0"/>
            <a:ext cx="12018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2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BF1BFC-E1E4-F8D1-D35E-10D034AE7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411" y="0"/>
            <a:ext cx="10829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48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SuperMarketSales_StaticRLS-Step1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05/07/2023 16:45:05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05/07/2023 15:26:24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92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ivotTabl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370" y="345351"/>
            <a:ext cx="10125079" cy="577659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Report Page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n ostrich&#10;&#10;Description automatically generated">
            <a:extLst>
              <a:ext uri="{FF2B5EF4-FFF2-40B4-BE49-F238E27FC236}">
                <a16:creationId xmlns:a16="http://schemas.microsoft.com/office/drawing/2014/main" id="{618A3121-FCB8-F00B-AE0C-36B7F8C7C28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14340" y="0"/>
            <a:ext cx="656332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338163-292E-5BAC-A988-D447AF7D4046}"/>
              </a:ext>
            </a:extLst>
          </p:cNvPr>
          <p:cNvSpPr txBox="1"/>
          <p:nvPr/>
        </p:nvSpPr>
        <p:spPr>
          <a:xfrm>
            <a:off x="2814340" y="6858000"/>
            <a:ext cx="6563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://flickr.com/photos/rhysasplundh/8602184710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2967114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2E0C3A-EA6B-1564-47CD-F682924202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0" y="0"/>
            <a:ext cx="11979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11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set of stairs&#10;&#10;Description automatically generated">
            <a:extLst>
              <a:ext uri="{FF2B5EF4-FFF2-40B4-BE49-F238E27FC236}">
                <a16:creationId xmlns:a16="http://schemas.microsoft.com/office/drawing/2014/main" id="{5F39F04E-A770-CF39-C6F4-A40577071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D2D929-79A0-0430-9378-5EFB50555FBC}"/>
              </a:ext>
            </a:extLst>
          </p:cNvPr>
          <p:cNvSpPr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cap="none" spc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Few extra steps first</a:t>
            </a:r>
          </a:p>
        </p:txBody>
      </p:sp>
    </p:spTree>
    <p:extLst>
      <p:ext uri="{BB962C8B-B14F-4D97-AF65-F5344CB8AC3E}">
        <p14:creationId xmlns:p14="http://schemas.microsoft.com/office/powerpoint/2010/main" val="378121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A02865-5B3A-203D-0F28-449766E3D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619" y="333762"/>
            <a:ext cx="8304762" cy="6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23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7601B-450C-9041-A544-865D4A973E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47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1870C7EB-D62E-8F1C-599E-CF199CD0BBC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33500" y="571499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1870C7EB-D62E-8F1C-599E-CF199CD0BB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500" y="571499"/>
                <a:ext cx="9525000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4918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43F65379-5EEA-4894-4F6C-0A69176CB6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6032451"/>
                  </p:ext>
                </p:extLst>
              </p:nvPr>
            </p:nvGraphicFramePr>
            <p:xfrm>
              <a:off x="635540" y="356681"/>
              <a:ext cx="10836613" cy="616733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43F65379-5EEA-4894-4F6C-0A69176CB6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540" y="356681"/>
                <a:ext cx="10836613" cy="61673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8661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411AF9-B6BF-7FDB-CDD9-C9479DC1E148}"/>
              </a:ext>
            </a:extLst>
          </p:cNvPr>
          <p:cNvSpPr/>
          <p:nvPr/>
        </p:nvSpPr>
        <p:spPr>
          <a:xfrm>
            <a:off x="6726578" y="685680"/>
            <a:ext cx="4203323" cy="3596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kern="1200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Hey beardy did you show them it’s a live report?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Two animals touching each other&#10;&#10;Description automatically generated">
            <a:extLst>
              <a:ext uri="{FF2B5EF4-FFF2-40B4-BE49-F238E27FC236}">
                <a16:creationId xmlns:a16="http://schemas.microsoft.com/office/drawing/2014/main" id="{E6F09939-14EB-E72D-B1DC-C24053BA03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0022" y="2176225"/>
            <a:ext cx="4172845" cy="2347207"/>
          </a:xfrm>
          <a:prstGeom prst="rect">
            <a:avLst/>
          </a:prstGeom>
          <a:ln w="28575">
            <a:noFill/>
          </a:ln>
        </p:spPr>
      </p:pic>
      <p:sp>
        <p:nvSpPr>
          <p:cNvPr id="36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306099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8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306099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40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8907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54575D-12D9-63EB-A7F6-45E1BC7FC8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718" y="0"/>
            <a:ext cx="11162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30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43F65379-5EEA-4894-4F6C-0A69176CB6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5540" y="356681"/>
              <a:ext cx="10836613" cy="616733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43F65379-5EEA-4894-4F6C-0A69176CB6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540" y="356681"/>
                <a:ext cx="10836613" cy="61673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5916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white symbol with a red arrow pointing down&#10;&#10;Description automatically generated">
            <a:extLst>
              <a:ext uri="{FF2B5EF4-FFF2-40B4-BE49-F238E27FC236}">
                <a16:creationId xmlns:a16="http://schemas.microsoft.com/office/drawing/2014/main" id="{266C3084-7453-A837-1C88-CE400EBB1D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5290" y="0"/>
            <a:ext cx="914142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5A35E0-1BEF-9B93-4FED-456C0322E6C7}"/>
              </a:ext>
            </a:extLst>
          </p:cNvPr>
          <p:cNvSpPr txBox="1"/>
          <p:nvPr/>
        </p:nvSpPr>
        <p:spPr>
          <a:xfrm>
            <a:off x="1525290" y="6858000"/>
            <a:ext cx="91414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s://www.freepngimg.com/png/71657-format-computer-file-pdf-document-icon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nc/3.0/"/>
              </a:rPr>
              <a:t>CC BY-NC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667869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A9EC7D-C5BC-A73D-5C5D-ADEB335854D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0" y="0"/>
            <a:ext cx="11979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86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C0692-09B7-1DFD-4E59-ED55F6B7C0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74" y="0"/>
            <a:ext cx="12005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04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E9C8B-C39A-E0F4-7515-2D5B66C42E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795" y="0"/>
            <a:ext cx="10582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60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square with a white envelope&#10;&#10;Description automatically generated">
            <a:extLst>
              <a:ext uri="{FF2B5EF4-FFF2-40B4-BE49-F238E27FC236}">
                <a16:creationId xmlns:a16="http://schemas.microsoft.com/office/drawing/2014/main" id="{08E40B95-6501-FFCD-43FC-D15E3A1F7B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24200" y="457200"/>
            <a:ext cx="5943600" cy="594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39F696-19E8-0572-F437-A197E0450B06}"/>
              </a:ext>
            </a:extLst>
          </p:cNvPr>
          <p:cNvSpPr txBox="1"/>
          <p:nvPr/>
        </p:nvSpPr>
        <p:spPr>
          <a:xfrm>
            <a:off x="6760758" y="62007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en.wikipedia.org/wiki/File:Email_Shiny_Icon.sv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18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1406DA-FA63-97ED-052E-D54A64CAC21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0" y="0"/>
            <a:ext cx="11979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71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95572-C794-9CA8-9C86-86DE4D0564F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99" y="0"/>
            <a:ext cx="12018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04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E3326-7955-D6F4-B6E5-DFE7E74E35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462" y="0"/>
            <a:ext cx="11723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85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72448E-9E0D-57FC-3466-F240D3350E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99" y="0"/>
            <a:ext cx="12018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2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on a sidewalk&#10;&#10;Description automatically generated">
            <a:extLst>
              <a:ext uri="{FF2B5EF4-FFF2-40B4-BE49-F238E27FC236}">
                <a16:creationId xmlns:a16="http://schemas.microsoft.com/office/drawing/2014/main" id="{E00A558C-3ED1-42DB-B668-1BB643768A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44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at looking over a window&#10;&#10;Description automatically generated">
            <a:extLst>
              <a:ext uri="{FF2B5EF4-FFF2-40B4-BE49-F238E27FC236}">
                <a16:creationId xmlns:a16="http://schemas.microsoft.com/office/drawing/2014/main" id="{5062FD6B-B51B-D7ED-D5D3-0CD621FC27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53008C-88D7-E6F7-DFE8-74E768422A45}"/>
              </a:ext>
            </a:extLst>
          </p:cNvPr>
          <p:cNvSpPr/>
          <p:nvPr/>
        </p:nvSpPr>
        <p:spPr>
          <a:xfrm>
            <a:off x="321733" y="554845"/>
            <a:ext cx="10656891" cy="3902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 Data Alerts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796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64715-F991-3146-D2AF-A341B5C785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9494"/>
            <a:ext cx="12192000" cy="571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62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7C0205-A1E1-13BE-0FD6-71DBEDB40A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9115"/>
            <a:ext cx="12192000" cy="591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38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8DC09-6274-583E-95E0-D515AEB0A6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1739"/>
            <a:ext cx="12192000" cy="58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25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FE8CB-6F72-C8B1-086C-B4057EC4E9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0315"/>
            <a:ext cx="12192000" cy="661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06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CDFEBE-2D34-AF55-18A8-CDED670A60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47" y="0"/>
            <a:ext cx="9884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042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CA002-E946-5B15-DE43-5ADE1FE710F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7142"/>
            <a:ext cx="12192000" cy="602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166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562E7-2276-EBF1-F0ED-67EE05F14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06" y="643466"/>
            <a:ext cx="1071358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197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4F882-0983-CE4D-84FF-8B13E4939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05" y="581381"/>
            <a:ext cx="10876190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296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40B6BB-8F95-8AF8-CCD3-BF35BEA61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52" y="214714"/>
            <a:ext cx="11838095" cy="6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41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ablet&#10;&#10;Description automatically generated">
            <a:extLst>
              <a:ext uri="{FF2B5EF4-FFF2-40B4-BE49-F238E27FC236}">
                <a16:creationId xmlns:a16="http://schemas.microsoft.com/office/drawing/2014/main" id="{42C194DE-7FC5-83BE-DA78-F73B0ACDD20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975" y="0"/>
            <a:ext cx="10286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367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5A60B-5076-4AAF-8EA5-42C952972D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58" y="0"/>
            <a:ext cx="9593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06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DB0F81-B587-980F-B0FA-FF711BDB35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825" y="0"/>
            <a:ext cx="965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53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A8F28-4D99-2CC1-32F4-CB29DEC5D4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5571"/>
            <a:ext cx="12192000" cy="484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019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BDC0A-DF50-0FAA-7E3A-A19D768E6C2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5729"/>
            <a:ext cx="12192000" cy="552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533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67A7FD-2CB9-50C7-E503-C75A3EE180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2615"/>
            <a:ext cx="12192000" cy="415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674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4F1F3CAF-5853-5494-0B61-C9F735CE3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32934" y="1409978"/>
            <a:ext cx="6526131" cy="40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476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35016A-93B3-E22C-C23B-EF63D98A04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053"/>
            <a:ext cx="12192000" cy="673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132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70DA1A-D825-FCA8-76ED-1A8DA98CC4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27"/>
            <a:ext cx="12192000" cy="672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335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front of a logo&#10;&#10;Description automatically generated">
            <a:extLst>
              <a:ext uri="{FF2B5EF4-FFF2-40B4-BE49-F238E27FC236}">
                <a16:creationId xmlns:a16="http://schemas.microsoft.com/office/drawing/2014/main" id="{0891C936-93FF-02EB-90A8-60354F0453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569397"/>
            <a:ext cx="12192000" cy="52886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09A95B-26D3-2C09-35E7-53333B56CF78}"/>
              </a:ext>
            </a:extLst>
          </p:cNvPr>
          <p:cNvSpPr/>
          <p:nvPr/>
        </p:nvSpPr>
        <p:spPr>
          <a:xfrm>
            <a:off x="0" y="0"/>
            <a:ext cx="121920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3249424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BB304-0372-89AC-F8F7-ACB3302F531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8402" y="0"/>
            <a:ext cx="9658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04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ign on a fence&#10;&#10;Description automatically generated">
            <a:extLst>
              <a:ext uri="{FF2B5EF4-FFF2-40B4-BE49-F238E27FC236}">
                <a16:creationId xmlns:a16="http://schemas.microsoft.com/office/drawing/2014/main" id="{9BD65CD1-44C5-90E4-6735-D62C29783C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60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7F7B20-ACE5-DF38-6AF6-EA7E54E888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767" y="0"/>
            <a:ext cx="9658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949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2484BC-B608-8EE1-CDED-6C6FB397FD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767" y="0"/>
            <a:ext cx="9658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395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93CD5B-8C98-9EF6-F475-30B55FC1F9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767" y="0"/>
            <a:ext cx="9658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865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082C7-30E2-10D3-8DC1-CFA55F1EE4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767" y="0"/>
            <a:ext cx="9658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781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A2F8-5027-60EE-2DF6-C1EFDFAD33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767" y="0"/>
            <a:ext cx="9658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010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E280A604-4CA8-D565-1B51-F8E7B5472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61124" y="1760184"/>
            <a:ext cx="9469752" cy="50888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7BD659-5BDE-F126-377C-2772C8B05BB1}"/>
              </a:ext>
            </a:extLst>
          </p:cNvPr>
          <p:cNvSpPr/>
          <p:nvPr/>
        </p:nvSpPr>
        <p:spPr>
          <a:xfrm>
            <a:off x="0" y="185224"/>
            <a:ext cx="12192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When they </a:t>
            </a:r>
            <a:r>
              <a:rPr lang="en-US" sz="6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only</a:t>
            </a:r>
            <a:r>
              <a:rPr lang="en-US" sz="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want </a:t>
            </a:r>
            <a:r>
              <a:rPr lang="en-US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data in </a:t>
            </a:r>
            <a:endParaRPr 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67767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42B1E-E9C2-565D-6B3C-F0A0F5AE7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416"/>
            <a:ext cx="12192000" cy="529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257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30889-93BE-D78C-4773-C5ED1706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520"/>
            <a:ext cx="12192000" cy="644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64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B2C3EB-27AD-64ED-B544-3BCE8B85C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13"/>
            <a:ext cx="12192000" cy="65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485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E488AE-7663-FBA3-3255-48031F8F4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3" y="0"/>
            <a:ext cx="11524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36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hand writing on a blackboard&#10;&#10;Description automatically generated">
            <a:extLst>
              <a:ext uri="{FF2B5EF4-FFF2-40B4-BE49-F238E27FC236}">
                <a16:creationId xmlns:a16="http://schemas.microsoft.com/office/drawing/2014/main" id="{4E2CA439-4D20-ECC2-6F98-5FEAACA217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F06187-F2BA-EB03-98E8-AC161A742800}"/>
              </a:ext>
            </a:extLst>
          </p:cNvPr>
          <p:cNvSpPr txBox="1"/>
          <p:nvPr/>
        </p:nvSpPr>
        <p:spPr>
          <a:xfrm>
            <a:off x="9732673" y="6657945"/>
            <a:ext cx="24593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mulder21c.github.io/2017/01/10/lets-work-on-why-pleas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035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E2355-A537-34D4-9E89-78373A7FA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"/>
            <a:ext cx="12192000" cy="657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622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BC501-209B-5E6A-DE7C-42AEC75EE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71" y="0"/>
            <a:ext cx="11507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658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6E4DC-7B26-16CC-F260-B153E4D2B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447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B75C08-2858-372D-8818-D6527842D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3" y="0"/>
            <a:ext cx="11518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517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AC3C44-7398-ADDA-966E-875765552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23" y="0"/>
            <a:ext cx="10254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55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8FFA6-FB16-C33F-35CC-0D6419BE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15" y="0"/>
            <a:ext cx="10757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97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02AEB1-8DAD-4DF7-5815-4BEEACBC1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" y="0"/>
            <a:ext cx="12111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098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0223D-F39C-9B5A-D390-B547CA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36" y="0"/>
            <a:ext cx="11533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765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205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2E3638-CF10-088D-9E28-4838BDE5A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107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hand holding a stopwatch&#10;&#10;Description automatically generated">
            <a:extLst>
              <a:ext uri="{FF2B5EF4-FFF2-40B4-BE49-F238E27FC236}">
                <a16:creationId xmlns:a16="http://schemas.microsoft.com/office/drawing/2014/main" id="{11CBD235-8B16-1DE2-384F-005300BA33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4" b="1340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5D5858-4AD0-13F2-D2FB-814B740A60B9}"/>
              </a:ext>
            </a:extLst>
          </p:cNvPr>
          <p:cNvSpPr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Keeping data updated</a:t>
            </a:r>
          </a:p>
        </p:txBody>
      </p:sp>
    </p:spTree>
    <p:extLst>
      <p:ext uri="{BB962C8B-B14F-4D97-AF65-F5344CB8AC3E}">
        <p14:creationId xmlns:p14="http://schemas.microsoft.com/office/powerpoint/2010/main" val="2983762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BC3DE-F8C4-BF5B-978F-ED690FE8E1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269" y="0"/>
            <a:ext cx="10063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910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DC86FD-8CD9-37FC-A39E-BDCEE0D83D91}"/>
              </a:ext>
            </a:extLst>
          </p:cNvPr>
          <p:cNvSpPr/>
          <p:nvPr/>
        </p:nvSpPr>
        <p:spPr>
          <a:xfrm>
            <a:off x="2061357" y="1905506"/>
            <a:ext cx="8069286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Manually for Dataflow</a:t>
            </a:r>
          </a:p>
        </p:txBody>
      </p:sp>
    </p:spTree>
    <p:extLst>
      <p:ext uri="{BB962C8B-B14F-4D97-AF65-F5344CB8AC3E}">
        <p14:creationId xmlns:p14="http://schemas.microsoft.com/office/powerpoint/2010/main" val="33724293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1B800-ECD3-C8C6-37A7-E48B5402C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03"/>
            <a:ext cx="12192000" cy="651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55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DC86FD-8CD9-37FC-A39E-BDCEE0D83D91}"/>
              </a:ext>
            </a:extLst>
          </p:cNvPr>
          <p:cNvSpPr/>
          <p:nvPr/>
        </p:nvSpPr>
        <p:spPr>
          <a:xfrm>
            <a:off x="2061357" y="1905506"/>
            <a:ext cx="8069286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Manually for Dataset</a:t>
            </a:r>
          </a:p>
        </p:txBody>
      </p:sp>
    </p:spTree>
    <p:extLst>
      <p:ext uri="{BB962C8B-B14F-4D97-AF65-F5344CB8AC3E}">
        <p14:creationId xmlns:p14="http://schemas.microsoft.com/office/powerpoint/2010/main" val="16497571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501B65-726F-3015-D2AE-D762CC85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335"/>
            <a:ext cx="12192000" cy="525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83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circular object on a wood floor&#10;&#10;Description automatically generated">
            <a:extLst>
              <a:ext uri="{FF2B5EF4-FFF2-40B4-BE49-F238E27FC236}">
                <a16:creationId xmlns:a16="http://schemas.microsoft.com/office/drawing/2014/main" id="{5598A6B7-784B-C37D-F182-40768E900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3" b="102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9C2DED-D806-FE85-8285-615F761C71D7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6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Automatically for Dataflow</a:t>
            </a:r>
          </a:p>
        </p:txBody>
      </p:sp>
    </p:spTree>
    <p:extLst>
      <p:ext uri="{BB962C8B-B14F-4D97-AF65-F5344CB8AC3E}">
        <p14:creationId xmlns:p14="http://schemas.microsoft.com/office/powerpoint/2010/main" val="1100182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C4FB2B-472E-ED84-70C8-B24D79BCF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88"/>
            <a:ext cx="12192000" cy="650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567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B14577-ABD2-62AD-E75A-90E6AFCB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76" y="0"/>
            <a:ext cx="10835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821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circular object on a wood floor&#10;&#10;Description automatically generated">
            <a:extLst>
              <a:ext uri="{FF2B5EF4-FFF2-40B4-BE49-F238E27FC236}">
                <a16:creationId xmlns:a16="http://schemas.microsoft.com/office/drawing/2014/main" id="{5598A6B7-784B-C37D-F182-40768E900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3" b="102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9C2DED-D806-FE85-8285-615F761C71D7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6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Automatically for Dataset</a:t>
            </a:r>
          </a:p>
        </p:txBody>
      </p:sp>
    </p:spTree>
    <p:extLst>
      <p:ext uri="{BB962C8B-B14F-4D97-AF65-F5344CB8AC3E}">
        <p14:creationId xmlns:p14="http://schemas.microsoft.com/office/powerpoint/2010/main" val="935857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257A62-510C-B949-321B-E61EC486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40" y="0"/>
            <a:ext cx="10824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634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00D961-9FDB-1578-BA00-22FECB0B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85" y="0"/>
            <a:ext cx="7682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15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webextensions/webextension1.xml><?xml version="1.0" encoding="utf-8"?>
<we:webextension xmlns:we="http://schemas.microsoft.com/office/webextensions/webextension/2010/11" id="{D4C9711A-8582-4105-B66F-43E0E5C2AD6F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3F67C561-01CA-4BED-9BD6-769A56A4A232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F4C4B2B8-0434-4DAE-93F2-5EC31D1B9B2C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91YUW/bNhD+K4Fe8mIEUuzIdt46N9m6JlkQBwWGwihO0klmS4saRbnVDP/3HUnJlp3acZ2kdRYggHRHHb/77viR9MyJWJ5xKG9ggs6585sQXyYgvxx5TstJV21BJ3Kjfuy3IYx9P/QjQD1KZIqJNHfOZ44CmaD6wPICuA5Ixo+jlgOc30Ki32LgObacDGUuUuDsX7SDyaVkgfOWg98yLiTokEMFCnXYKQ2nd4LinbRpRggVm+IQQ2Wtd5gJqap3D3u+3z3rYuh6vbjb89xun77JrdfAfHy8ntQAG4hUAUsJgLad9XptOD1zIz8K2zHSBx1P22PGVTUkKC++ZZLyntX0XRqn16W4odfvtzHAdtDvQjsgWKrM9JgBZZoIyULgjuFAYm5TnjkDwYuJebpYsQ9FIUO8w9i4UsVUabhItH9OVN5KQUQbq1xax+LrQCLNFznn3rw1qyG8iaaQhmRdn/9NktDnoKrXiyeA+12KEGV5NARO3bCGMUX1KV84Lou0Kq+7jtqdj8iSszThVfss63VvkwlB6kRE8JmKrOsy10FOu6ELXgdjr+122p1O7Af+5vIdCi9KKOC7MrOs57aW+oOhBBmOyyucIn+IcuHfNYFqsnJYBPWjwdoIRDWxjqOlUQ+pICzcD5r0NSeVF8GnJyf2ggLg7iIAz07sW63r60z+jSA3sKhdh9MWP4r+mraQsdleXyf7b6H8KzZJfCeBR5U4Y1Oh7iHguKrH9S5OPfq5sTXbXs+NAB/igm4sZjrY3ImvFurzLtEDKHq15Eb2RAZpXp/HbL5ScPNkGSAmuP7O+v4paCuj+a3fJHVS5UYDWU5ccchy3T/6zEemCA3M91i+AJtmzluWpvWEmt8VjJqbk1UuzOvLwF1UogG2ZnsvqEt9+Wl4m5K2H+iGqGxAvRqTBkkhlEZW5/MBeKGbMC04bznhmPFIYmoyXB9CpitGRzyrT8ZKWRwPaBTZjuss7kVCQraAsEfIU9fzr2y4fQBdYiALkOX3EWlidwz0J6Rb4oz0ut451gXk6njvnBqMPISxO4gburCNn7dQ3ScU6kZMcRKg3ELwyKrnmCVjTv+mdXPk9aWVAkeg4BoyeyNtyqR25iGttneR3RMnGUiW16fB+u09S/UerEU7Vi9wULyrYT+yduaGg40q+nOy2SKr2zOhTji72prFUu1+XSqrh8itlbnWqOu60OAJKtCttsP+oRmwl+ElzuvF57PGyfT/few5BChre2wI4RgjU+R3Cid5U61YpVSvSzNar0UWfhnQfRd9y5lqe7W3uPrmY5mnK5hX5UaPp3oK/Z056NtUG1c0Eg6ZmN9fRaHyDEK8hdRqYGYxmr6b2QtChFGtEBswmt9+a1miv/8AJP8Na3sWAAA=&quot;"/>
    <we:property name="creatorSessionId" value="&quot;87cfc112-2967-4353-8f62-123c110aabd1&quot;"/>
    <we:property name="creatorTenantId" value="&quot;43ad7b98-e4ac-4313-9135-5e9a60cca7f0&quot;"/>
    <we:property name="creatorUserId" value="&quot;10032001288E1481&quot;"/>
    <we:property name="datasetId" value="&quot;e1f39cd9-98d5-40a9-8806-1f160bd7a0e3&quot;"/>
    <we:property name="embedUrl" value="&quot;/reportEmbed?reportId=27b39763-f610-4d19-8edd-bd9ab7f89093&amp;groupId=1dd31e3b-439e-4820-8387-8e093af689ec&amp;w=2&amp;config=eyJjbHVzdGVyVXJsIjoiaHR0cHM6Ly9XQUJJLU5PUlRILUVVUk9QRS1yZWRpcmVjdC5hbmFseXNpcy53aW5kb3dzLm5ldCIsImVtYmVkRmVhdHVyZXMiOnsibW9kZXJuRW1iZWQiOnRydWUsInVzYWdlTWV0cmljc1ZOZXh0Ijp0cnVlfX0%3D&amp;disableSensitivityBanner=true&quot;"/>
    <we:property name="initialStateBookmark" value="&quot;H4sIAAAAAAAAA91W30/bMBD+V5BfeKlQO7qW8daVbpP4VbUIaZoqdE0vqcG1M9spZIj/fXdO2gZoN9hAYutL4+8ud999OZ99KybSpQryE5ih2Bcfjbmagb3aaoia0CV2enp43BkcXpx0jnsEm9RLo53YvxUebIL+XLoMFEcg8NuoJkCpPiS8ikE5rIkUrTMalPyBhTOZvM3wribwJlXGAoccevDIYefkTmvK3djZpYwQeTnHIUa+QAeYGuvLdQP3Wq32+zZG9cZe3N5r1Nsf6B1XWAPN3/tz0kCsa7QHqYkAY+/aUR0aTYwbu/XmbrMZt8YtxmOpfOkyzns3qaW6SY08Zb06kznoCCciFGfRFbXcik6SWEzAl8vePWPXqGy2Bh+azEY4wDiYtJc+pxyfrYnQ5ltDUCTzHenYt4ZUDkZvPKgLtzR9ynSpXJ2XU3PdtUhSTxioLXl3CUqMlRGoR9S/SLRgo2l+hHNUj1ku7U8toEyWD7Px4jFwrQQSUWnYWoHsUlJYmsX/VJTLxhd/XdjzemmACdsfNJFdoZsobGz0Fxf2gAfDQyW/ItgNKrLp7bTFc9kf0wyahoH8b6p/APlpHIpYU8CIECd1osqTYDV6z4q6Ujk3/gzGCvmsGV/S1OZBe7c4BqhHLyuzveh1FwbwW9zQlc1MJ+PAXBdUX3aLvoGPXm65UXGkg3aLA72o1xoVngoFSAnF7xW27xkdZZS/sIeidsrayFE60kpB6rh/+NJA0AQDzUPMX0HNkLMvtV4kZH3vcWRtdu5rEZavQ3f5JSpkF2r/EdXVfNnA9/khK1t+XUwmao3xXNdCjXNQGbeEzpSqiWgq1cSiDvo8dCHoSNKFq5gWASUNtrvkRdj2Qogzk9BYqdB+YpweOL8hyIg7mn/VUSRmSNdefjCZdylE2AeNIXxafCKJwS9shAkHC8+W/9cQCJdkEZLQJJQ8+X79AlMTgVYg9xO57zzXxQsAAA==&quot;"/>
    <we:property name="isFiltersActionButtonVisible" value="true"/>
    <we:property name="pageDisplayName" value="&quot;Report Page&quot;"/>
    <we:property name="pageName" value="&quot;ReportSection1e866757ec018f781079&quot;"/>
    <we:property name="pptInsertionSessionID" value="&quot;3F67C561-01CA-4BED-9BD6-769A56A4A232&quot;"/>
    <we:property name="reportEmbeddedTime" value="&quot;2023-07-05T17:12:10.430Z&quot;"/>
    <we:property name="reportName" value="&quot;SuperMarketSales_StaticRLS-Step1&quot;"/>
    <we:property name="reportState" value="&quot;CONNECTED&quot;"/>
    <we:property name="reportUrl" value="&quot;/groups/1dd31e3b-439e-4820-8387-8e093af689ec/reports/27b39763-f610-4d19-8edd-bd9ab7f89093/ReportSection1e866757ec018f781079?bookmarkGuid=23d5324c-c3ae-4ebc-9d27-ee23da0bf29d&amp;bookmarkUsage=1&amp;ctid=43ad7b98-e4ac-4313-9135-5e9a60cca7f0&amp;fromEntryPoint=export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F4C4B2B8-0434-4DAE-93F2-5EC31D1B9B2C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YX2/bOAz/KoVf+hIUdv452duWtXe7tb0iKQYchmKgbcbxplg+Sc7mBf3uR0l24nRJm/bSND3cigERSVM/UiRFce5EicwYFJcwReeN847zb1MQ3448p+Gkq7Ru1HU7PX+MPb/t9pod3w2ApHimEp5K583cUSBiVJ8SmQPTCon4+abhAGNXEOvVGJjEhpOhkDwFlvxEK0wsJXK8bTj4I2NcgFY5UqBQq52ROK0JinfSoh0hVMkMRxgqSx1ixoUq1x72ul2/42Poer2x3/Ncv0/fSMs1MB+W15saYAOeKkhSAqBpTT90wWvj2Gu57Va7Pe4GXU0fJ0yVIkFx+iMTZDd5o8i0+95GM0hDjBxjnEBpbZk7b+NYYAyqXJ6uMAec5dM19BHPRYhDHBtWqhJV0B6/CR6iKI5GwMjNt+THK8HJy4apuAL2RS5YZ3laes7Vywn/PhBIro40obHAPSBSzEUSAvsF+u8JChDhpDjHGbJfUS742xpQblaM8qD6abDWFDlhyThaErVICWHBdv5LRsk8+PKvDXtcLA0x1vw7QSSW1E0QNgb6zh37XheGu578C0Fs8KJmHU5YPBb9BdWgianPr9P776H4c2yMWGPADVFkksasvAmWpffa2pUlM66uIWCo75rgK1VtXWhvq2uAYvRrrbbbWJemAB9iQteSmW7GIf9uoe42RQ/g0KuUOwAoK/lzAHhW8uHG9jyQyqrjsQEhODO/bIhQqDD9teX9ndNdTygs35z6SXn4JJhICiYGmdQJprsqIkVowH7E4hnCzex5laRptaH28gpG7aGTVY+Y5fPAXZxHDWwZjk+DugygveGtx+zTQNeibAPqVZ0kJDhXGlllzydguQ7CNGes4YSThEUCU2PhXREinSfUA9sCbqhkxfGApIh2XFlxzWOq9AsIT1DZdL3u+e7UHZ9hIHIQxXqI2tNbKvoD0nv03GyviSzsrLfwMVqOT0Gqvfj9Uagu6eE12S0sf5fhcMlnOA1QbDxG/WeK9iSJJ4z+m4yRyKrXKCmOQMEFZPapWa/OmilDSvIPke1VphmIRFZderX6mKS6N9I3xlg9QwM/rGA/kLK3xgcbi/d+rLmnmt9vSZVHm61YFtmXM2W1ub/3ZC406upcSHiKCnSobXFtaQ/YIcUS58Xi83ntxfB/O7rPdpSOJYRwgpE55A8Kp7JerZKyUr2umtF4LWXhxYA+NekbzkzTy7vF1S9S63l6GnulbfSzqbfQ35n3hd6i0+u1oNlxo24Utsboer22p1WsH1yWc98zw/R81++HXr/fwgBbQd+HVkB7vOzYydtm8LGv+WqKatvp6oPTjhBEtDrnsJFao1DdF7GZi/NcyQxCvILUXmGZBWXKxtw+KyOMqgK/IcTMTL66VejfP5Ec3k0TGAAA&quot;"/>
    <we:property name="creatorSessionId" value="&quot;87cfc112-2967-4353-8f62-123c110aabd1&quot;"/>
    <we:property name="creatorTenantId" value="&quot;43ad7b98-e4ac-4313-9135-5e9a60cca7f0&quot;"/>
    <we:property name="creatorUserId" value="&quot;10032001288E1481&quot;"/>
    <we:property name="datasetId" value="&quot;e1f39cd9-98d5-40a9-8806-1f160bd7a0e3&quot;"/>
    <we:property name="embedUrl" value="&quot;/reportEmbed?reportId=27b39763-f610-4d19-8edd-bd9ab7f89093&amp;groupId=1dd31e3b-439e-4820-8387-8e093af689ec&amp;w=2&amp;config=eyJjbHVzdGVyVXJsIjoiaHR0cHM6Ly9XQUJJLU5PUlRILUVVUk9QRS1yZWRpcmVjdC5hbmFseXNpcy53aW5kb3dzLm5ldCIsImVtYmVkRmVhdHVyZXMiOnsibW9kZXJuRW1iZWQiOnRydWUsInVzYWdlTWV0cmljc1ZOZXh0Ijp0cnVlfX0%3D&amp;disableSensitivityBanner=true&quot;"/>
    <we:property name="initialStateBookmark" value="&quot;H4sIAAAAAAAAA91W30/bMBD+V5BfeKlQO7qW8daVbpP4VbUIaZoqdE0vqcG1M9spZIj/fXdO2gZoN9hAYutL4+8ud999OZ99KybSpQryE5ih2Bcfjbmagb3aaoia0CV2enp43BkcXpx0jnsEm9RLo53YvxUebIL+XLoMFEcg8NuoJkCpPiS8ikE5rIkUrTMalPyBhTOZvM3wribwJlXGAoccevDIYefkTmvK3djZpYwQeTnHIUa+QAeYGuvLdQP3Wq32+zZG9cZe3N5r1Nsf6B1XWAPN3/tz0kCsa7QHqYkAY+/aUR0aTYwbu/XmbrMZt8YtxmOpfOkyzns3qaW6SY08Zb06kznoCCciFGfRFbXcik6SWEzAl8vePWPXqGy2Bh+azEY4wDiYtJc+pxyfrYnQ5ltDUCTzHenYt4ZUDkZvPKgLtzR9ynSpXJ2XU3PdtUhSTxioLXl3CUqMlRGoR9S/SLRgo2l+hHNUj1ku7U8toEyWD7Px4jFwrQQSUWnYWoHsUlJYmsX/VJTLxhd/XdjzemmACdsfNJFdoZsobGz0Fxf2gAfDQyW/ItgNKrLp7bTFc9kf0wyahoH8b6p/APlpHIpYU8CIECd1osqTYDV6z4q6Ujk3/gzGCvmsGV/S1OZBe7c4BqhHLyuzveh1FwbwW9zQlc1MJ+PAXBdUX3aLvoGPXm65UXGkg3aLA72o1xoVngoFSAnF7xW27xkdZZS/sIeidsrayFE60kpB6rh/+NJA0AQDzUPMX0HNkLMvtV4kZH3vcWRtdu5rEZavQ3f5JSpkF2r/EdXVfNnA9/khK1t+XUwmao3xXNdCjXNQGbeEzpSqiWgq1cSiDvo8dCHoSNKFq5gWASUNtrvkRdj2Qogzk9BYqdB+YpweOL8hyIg7mn/VUSRmSNdefjCZdylE2AeNIXxafCKJwS9shAkHC8+W/9cQCJdkEZLQJJQ8+X79AlMTgVYg9xO57zzXxQsAAA==&quot;"/>
    <we:property name="isFiltersActionButtonVisible" value="true"/>
    <we:property name="pageDisplayName" value="&quot;Report Page&quot;"/>
    <we:property name="pageName" value="&quot;ReportSection1e866757ec018f781079&quot;"/>
    <we:property name="pptInsertionSessionID" value="&quot;3F67C561-01CA-4BED-9BD6-769A56A4A232&quot;"/>
    <we:property name="reportEmbeddedTime" value="&quot;2023-07-05T17:12:10.430Z&quot;"/>
    <we:property name="reportName" value="&quot;SuperMarketSales_StaticRLS-Step1&quot;"/>
    <we:property name="reportState" value="&quot;CONNECTED&quot;"/>
    <we:property name="reportUrl" value="&quot;/groups/1dd31e3b-439e-4820-8387-8e093af689ec/reports/27b39763-f610-4d19-8edd-bd9ab7f89093/ReportSection1e866757ec018f781079?bookmarkGuid=23d5324c-c3ae-4ebc-9d27-ee23da0bf29d&amp;bookmarkUsage=1&amp;ctid=43ad7b98-e4ac-4313-9135-5e9a60cca7f0&amp;fromEntryPoint=export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81F2E7977E354EB28C980B7E8D76A9" ma:contentTypeVersion="10" ma:contentTypeDescription="Create a new document." ma:contentTypeScope="" ma:versionID="cf64d363dd14c8417641175a05e12648">
  <xsd:schema xmlns:xsd="http://www.w3.org/2001/XMLSchema" xmlns:xs="http://www.w3.org/2001/XMLSchema" xmlns:p="http://schemas.microsoft.com/office/2006/metadata/properties" xmlns:ns2="83b032dd-737a-45d2-bfe0-ac640335b035" xmlns:ns3="c24fe772-053b-4006-8b9a-5949ec0db7b4" targetNamespace="http://schemas.microsoft.com/office/2006/metadata/properties" ma:root="true" ma:fieldsID="56d78205cc4d5a4aa11f0af0ad0a9459" ns2:_="" ns3:_="">
    <xsd:import namespace="83b032dd-737a-45d2-bfe0-ac640335b035"/>
    <xsd:import namespace="c24fe772-053b-4006-8b9a-5949ec0db7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b032dd-737a-45d2-bfe0-ac640335b0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1cc8eb3-a5aa-4be5-91d1-b3168ca6d8c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4fe772-053b-4006-8b9a-5949ec0db7b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7207dba-049e-48a7-ac84-1c486021dabd}" ma:internalName="TaxCatchAll" ma:showField="CatchAllData" ma:web="c24fe772-053b-4006-8b9a-5949ec0db7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24fe772-053b-4006-8b9a-5949ec0db7b4" xsi:nil="true"/>
    <lcf76f155ced4ddcb4097134ff3c332f xmlns="83b032dd-737a-45d2-bfe0-ac640335b03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8466540-4DEB-4B74-A6D7-2DC3435BB0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b032dd-737a-45d2-bfe0-ac640335b035"/>
    <ds:schemaRef ds:uri="c24fe772-053b-4006-8b9a-5949ec0db7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A1FE07-F9F1-42DE-84D8-9623DA0C9F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084741-204D-4D84-A198-D112B21EE28D}">
  <ds:schemaRefs>
    <ds:schemaRef ds:uri="http://schemas.microsoft.com/office/2006/metadata/properties"/>
    <ds:schemaRef ds:uri="http://schemas.microsoft.com/office/infopath/2007/PartnerControls"/>
    <ds:schemaRef ds:uri="c24fe772-053b-4006-8b9a-5949ec0db7b4"/>
    <ds:schemaRef ds:uri="83b032dd-737a-45d2-bfe0-ac640335b03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</Words>
  <Application>Microsoft Office PowerPoint</Application>
  <PresentationFormat>Widescreen</PresentationFormat>
  <Paragraphs>85</Paragraphs>
  <Slides>100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9" baseType="lpstr">
      <vt:lpstr>Meiryo</vt:lpstr>
      <vt:lpstr>Arial</vt:lpstr>
      <vt:lpstr>Calibri</vt:lpstr>
      <vt:lpstr>Calibri Light</vt:lpstr>
      <vt:lpstr>PlusJakartaSans</vt:lpstr>
      <vt:lpstr>Segoe UI</vt:lpstr>
      <vt:lpstr>Segoe UI Light</vt:lpstr>
      <vt:lpstr>Segoe UI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SuperMarketSales_StaticRLS-Step1</vt:lpstr>
      <vt:lpstr>Report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French</dc:creator>
  <cp:lastModifiedBy>Robert French</cp:lastModifiedBy>
  <cp:revision>1</cp:revision>
  <dcterms:created xsi:type="dcterms:W3CDTF">2023-07-05T10:26:17Z</dcterms:created>
  <dcterms:modified xsi:type="dcterms:W3CDTF">2023-07-10T14:11:06Z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49dd434-d51a-431d-9632-71b0679d7ba6_Enabled">
    <vt:lpwstr>true</vt:lpwstr>
  </property>
  <property fmtid="{D5CDD505-2E9C-101B-9397-08002B2CF9AE}" pid="3" name="MSIP_Label_249dd434-d51a-431d-9632-71b0679d7ba6_SetDate">
    <vt:lpwstr>2023-07-05T10:26:39Z</vt:lpwstr>
  </property>
  <property fmtid="{D5CDD505-2E9C-101B-9397-08002B2CF9AE}" pid="4" name="MSIP_Label_249dd434-d51a-431d-9632-71b0679d7ba6_Method">
    <vt:lpwstr>Standard</vt:lpwstr>
  </property>
  <property fmtid="{D5CDD505-2E9C-101B-9397-08002B2CF9AE}" pid="5" name="MSIP_Label_249dd434-d51a-431d-9632-71b0679d7ba6_Name">
    <vt:lpwstr>General</vt:lpwstr>
  </property>
  <property fmtid="{D5CDD505-2E9C-101B-9397-08002B2CF9AE}" pid="6" name="MSIP_Label_249dd434-d51a-431d-9632-71b0679d7ba6_SiteId">
    <vt:lpwstr>43ad7b98-e4ac-4313-9135-5e9a60cca7f0</vt:lpwstr>
  </property>
  <property fmtid="{D5CDD505-2E9C-101B-9397-08002B2CF9AE}" pid="7" name="MSIP_Label_249dd434-d51a-431d-9632-71b0679d7ba6_ActionId">
    <vt:lpwstr>322f4391-3e59-4960-91b8-7d9e19769902</vt:lpwstr>
  </property>
  <property fmtid="{D5CDD505-2E9C-101B-9397-08002B2CF9AE}" pid="8" name="MSIP_Label_249dd434-d51a-431d-9632-71b0679d7ba6_ContentBits">
    <vt:lpwstr>0</vt:lpwstr>
  </property>
  <property fmtid="{D5CDD505-2E9C-101B-9397-08002B2CF9AE}" pid="9" name="ContentTypeId">
    <vt:lpwstr>0x0101007381F2E7977E354EB28C980B7E8D76A9</vt:lpwstr>
  </property>
  <property fmtid="{D5CDD505-2E9C-101B-9397-08002B2CF9AE}" pid="10" name="MediaServiceImageTags">
    <vt:lpwstr/>
  </property>
</Properties>
</file>